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58" r:id="rId6"/>
    <p:sldId id="261" r:id="rId7"/>
    <p:sldId id="260" r:id="rId8"/>
    <p:sldId id="262" r:id="rId9"/>
    <p:sldId id="259" r:id="rId10"/>
    <p:sldId id="266" r:id="rId11"/>
    <p:sldId id="25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0001-0EE9-4469-AABD-9D0232C14CFD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FFF4-314E-43EE-BCBE-4794723DA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4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8%8B%E5%BA%8F%E8%AE%BE%E8%AE%A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7%B3%BB%E7%B5%B1" TargetMode="External"/><Relationship Id="rId5" Type="http://schemas.openxmlformats.org/officeDocument/2006/relationships/hyperlink" Target="https://zh.wikipedia.org/wiki/%E7%B8%AE%E5%AF%AB" TargetMode="External"/><Relationship Id="rId4" Type="http://schemas.openxmlformats.org/officeDocument/2006/relationships/hyperlink" Target="https://zh.wikipedia.org/wiki/%E7%BC%93%E5%86%B2%E5%8C%B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緩衝區溢位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overflow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），是針對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程式設計"/>
              </a:rPr>
              <a:t>程式設計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缺陷，向程式輸入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緩衝區"/>
              </a:rPr>
              <a:t>緩衝區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寫入使之溢位的內容（通常是超過緩衝區能儲存的最大數據量的資料），從而破壞程式執行、趁著中斷之際並取得程式乃至系統的控制權。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阻斷服務攻擊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（英語：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denial-of-service attack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縮寫"/>
              </a:rPr>
              <a:t>縮寫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）亦稱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洪水攻擊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，是一種網路攻擊手法，其目的在於使目標電腦的網路或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系統"/>
              </a:rPr>
              <a:t>系統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資源耗盡，使服務暫時中斷或停止，導致其正常用戶無法存取。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F7EE-24C0-40C7-9982-BB7D274ADF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54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463031"/>
            <a:ext cx="8640960" cy="1470025"/>
          </a:xfrm>
        </p:spPr>
        <p:txBody>
          <a:bodyPr>
            <a:noAutofit/>
          </a:bodyPr>
          <a:lstStyle/>
          <a:p>
            <a:r>
              <a:rPr lang="en-US" altLang="zh-TW" sz="48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Hacker’s </a:t>
            </a:r>
            <a:r>
              <a:rPr lang="en-US" altLang="zh-TW" sz="48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Playground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Design: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&lt;title&gt; 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Title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Body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1: find the code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6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What‘s hacker?</a:t>
            </a:r>
            <a:endParaRPr lang="zh-TW" alt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Hacker / Cracker</a:t>
            </a:r>
            <a: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Hacker</a:t>
            </a:r>
            <a:r>
              <a:rPr lang="zh-TW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們</a:t>
            </a:r>
            <a:r>
              <a:rPr lang="zh-TW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建設</a:t>
            </a:r>
            <a:r>
              <a:rPr lang="zh-TW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，而</a:t>
            </a:r>
            <a:r>
              <a:rPr lang="en-US" altLang="zh-TW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Cracker</a:t>
            </a:r>
            <a:r>
              <a:rPr lang="zh-TW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們</a:t>
            </a:r>
            <a:r>
              <a:rPr lang="zh-TW" alt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破壞</a:t>
            </a:r>
            <a:endParaRPr lang="en-US" altLang="zh-TW" sz="32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 / Gray / Black Hat</a:t>
            </a:r>
            <a:b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發現並修補 </a:t>
            </a:r>
            <a:r>
              <a:rPr lang="en-US" altLang="zh-TW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炫耀 </a:t>
            </a:r>
            <a:r>
              <a:rPr lang="en-US" altLang="zh-TW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利益</a:t>
            </a: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腳本小子 </a:t>
            </a:r>
            <a: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Kiddie</a:t>
            </a:r>
            <a:b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利用他人所撰寫的程式，發起網路攻擊</a:t>
            </a:r>
            <a:endParaRPr lang="en-US" altLang="zh-TW" sz="3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Skill</a:t>
            </a:r>
            <a:endParaRPr lang="zh-TW" alt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b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參與社群、閱讀文件等</a:t>
            </a:r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 / OS(</a:t>
            </a:r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作業系統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熟悉之後去發現漏洞</a:t>
            </a:r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 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b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組合語言、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等底層語言，</a:t>
            </a: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以及</a:t>
            </a:r>
            <a:r>
              <a:rPr lang="en-US" altLang="ja-JP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zh-TW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和資料庫</a:t>
            </a:r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What?</a:t>
            </a:r>
            <a:endParaRPr lang="zh-TW" alt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足跡蒐集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Footprinting</a:t>
            </a: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、踩點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入侵</a:t>
            </a:r>
            <a:r>
              <a:rPr lang="zh-TW" alt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攻擊</a:t>
            </a:r>
            <a: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密碼學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暴力解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漏洞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緩衝區溢位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阻斷服務</a:t>
            </a:r>
            <a:endParaRPr lang="en-US" altLang="zh-TW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取得對方電腦系統管理員權限</a:t>
            </a:r>
            <a:endParaRPr lang="zh-TW" altLang="en-US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zh-TW" sz="36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yper</a:t>
            </a:r>
            <a:r>
              <a:rPr lang="en-US" altLang="zh-TW" sz="36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arkup </a:t>
            </a:r>
            <a:r>
              <a:rPr lang="en-US" altLang="zh-TW" sz="3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anguage</a:t>
            </a: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Text??  </a:t>
            </a:r>
            <a:r>
              <a:rPr lang="en-US" altLang="zh-TW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HyperText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??</a:t>
            </a: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-&gt; </a:t>
            </a:r>
            <a:r>
              <a:rPr lang="en-US" altLang="zh-TW" sz="36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Programming with tags</a:t>
            </a: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Design: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&lt;title&gt; Web Title &lt;/title&gt;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Body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Design: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&lt;title&gt; Web Title &lt;/title&gt;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Body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Design: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&lt;title&gt; Web Title &lt;/title&gt;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Body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32452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Design:</a:t>
            </a:r>
            <a:r>
              <a:rPr lang="zh-TW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HTML</a:t>
            </a:r>
            <a:endParaRPr lang="zh-TW" altLang="en-US" sz="4800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&lt;title&gt; 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Title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Web Body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207</Words>
  <Application>Microsoft Office PowerPoint</Application>
  <PresentationFormat>如螢幕大小 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Hacker’s Playground</vt:lpstr>
      <vt:lpstr>What‘s hacker?</vt:lpstr>
      <vt:lpstr>Basic Skill</vt:lpstr>
      <vt:lpstr>Do What?</vt:lpstr>
      <vt:lpstr>Web Design: HTML</vt:lpstr>
      <vt:lpstr>Web Design: HTML</vt:lpstr>
      <vt:lpstr>Web Design: HTML</vt:lpstr>
      <vt:lpstr>Web Design: HTML</vt:lpstr>
      <vt:lpstr>Web Design: HTML</vt:lpstr>
      <vt:lpstr>Web Design: HTML</vt:lpstr>
      <vt:lpstr>Level 1: find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1: find the code</dc:title>
  <dc:creator>Randy Chang</dc:creator>
  <cp:lastModifiedBy>chris</cp:lastModifiedBy>
  <cp:revision>8</cp:revision>
  <dcterms:created xsi:type="dcterms:W3CDTF">2017-07-08T04:55:12Z</dcterms:created>
  <dcterms:modified xsi:type="dcterms:W3CDTF">2017-07-08T17:02:39Z</dcterms:modified>
</cp:coreProperties>
</file>