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313" r:id="rId4"/>
    <p:sldId id="314" r:id="rId5"/>
    <p:sldId id="315" r:id="rId6"/>
    <p:sldId id="261" r:id="rId7"/>
    <p:sldId id="278" r:id="rId8"/>
    <p:sldId id="31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2FA8-CD67-42EB-B5F6-1369A0689577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96AF-5A4E-4AEE-AD78-DD42F9B8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02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2FA8-CD67-42EB-B5F6-1369A0689577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96AF-5A4E-4AEE-AD78-DD42F9B8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3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2FA8-CD67-42EB-B5F6-1369A0689577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96AF-5A4E-4AEE-AD78-DD42F9B8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6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2FA8-CD67-42EB-B5F6-1369A0689577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96AF-5A4E-4AEE-AD78-DD42F9B8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8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2FA8-CD67-42EB-B5F6-1369A0689577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96AF-5A4E-4AEE-AD78-DD42F9B8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72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2FA8-CD67-42EB-B5F6-1369A0689577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96AF-5A4E-4AEE-AD78-DD42F9B8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50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2FA8-CD67-42EB-B5F6-1369A0689577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96AF-5A4E-4AEE-AD78-DD42F9B8469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339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2FA8-CD67-42EB-B5F6-1369A0689577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96AF-5A4E-4AEE-AD78-DD42F9B8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32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2FA8-CD67-42EB-B5F6-1369A0689577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96AF-5A4E-4AEE-AD78-DD42F9B8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04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2FA8-CD67-42EB-B5F6-1369A0689577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96AF-5A4E-4AEE-AD78-DD42F9B8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17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D592FA8-CD67-42EB-B5F6-1369A0689577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96AF-5A4E-4AEE-AD78-DD42F9B8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68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D592FA8-CD67-42EB-B5F6-1369A0689577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3DC96AF-5A4E-4AEE-AD78-DD42F9B8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27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astemagazine.com/articles/2017/05/10-great-apps-for-meeting-new-friend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</a:t>
            </a:r>
            <a:r>
              <a:rPr lang="en-US"/>
              <a:t>Project 1I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StudyBuddies</a:t>
            </a:r>
            <a:r>
              <a:rPr lang="en-US" dirty="0"/>
              <a:t> </a:t>
            </a:r>
          </a:p>
          <a:p>
            <a:r>
              <a:rPr lang="en-US" dirty="0"/>
              <a:t>v2.0</a:t>
            </a:r>
          </a:p>
          <a:p>
            <a:r>
              <a:rPr lang="en-US" dirty="0"/>
              <a:t>(formerly </a:t>
            </a:r>
            <a:r>
              <a:rPr lang="en-US" dirty="0" err="1"/>
              <a:t>FindMyClassmates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920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James “Dustin” Moody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Randy Bruno-</a:t>
            </a:r>
            <a:r>
              <a:rPr lang="en-US" sz="4000" dirty="0" err="1"/>
              <a:t>Piverger</a:t>
            </a:r>
            <a:endParaRPr lang="en-US" sz="4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Aaron Stewart</a:t>
            </a:r>
          </a:p>
        </p:txBody>
      </p:sp>
    </p:spTree>
    <p:extLst>
      <p:ext uri="{BB962C8B-B14F-4D97-AF65-F5344CB8AC3E}">
        <p14:creationId xmlns:p14="http://schemas.microsoft.com/office/powerpoint/2010/main" val="1474783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97590"/>
          </a:xfrm>
        </p:spPr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b="1" dirty="0"/>
              <a:t>Target Audience : </a:t>
            </a:r>
          </a:p>
          <a:p>
            <a:pPr lvl="1"/>
            <a:r>
              <a:rPr lang="en-US" sz="2400" dirty="0"/>
              <a:t>College Students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b="1" dirty="0"/>
              <a:t>Intended Use: </a:t>
            </a:r>
          </a:p>
          <a:p>
            <a:pPr lvl="1"/>
            <a:r>
              <a:rPr lang="en-US" sz="2600" dirty="0"/>
              <a:t>Platform for finding peers with similar academic pursuits who are currently on campus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b="1" dirty="0"/>
              <a:t>Unique Features: </a:t>
            </a:r>
          </a:p>
          <a:p>
            <a:pPr lvl="1"/>
            <a:r>
              <a:rPr lang="en-US" sz="2600" dirty="0"/>
              <a:t>Social Networking app for connecting you to nearby students. </a:t>
            </a:r>
          </a:p>
          <a:p>
            <a:pPr lvl="1"/>
            <a:r>
              <a:rPr lang="en-US" sz="2600" dirty="0"/>
              <a:t>Shares student information (email, location on campus, study focus).</a:t>
            </a:r>
          </a:p>
          <a:p>
            <a:pPr lvl="1"/>
            <a:r>
              <a:rPr lang="en-US" sz="2600" dirty="0"/>
              <a:t>Connects Students via instant messaging and Blog Styled Live Feed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6660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u="sng" dirty="0"/>
              <a:t> Using the device’s sensors, what does this application solve or make easier for the user?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Using location technology, our application tracks where logged in users are currently located. Using this we can determine which users are both logged in AND on campus.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u="sng" dirty="0"/>
              <a:t>How unique is this application? </a:t>
            </a:r>
          </a:p>
          <a:p>
            <a:r>
              <a:rPr lang="en-US" dirty="0"/>
              <a:t>Our application is unique in its application of these technologies. </a:t>
            </a:r>
          </a:p>
          <a:p>
            <a:pPr lvl="1"/>
            <a:r>
              <a:rPr lang="en-US" dirty="0"/>
              <a:t>Its designed to aid and connect students</a:t>
            </a:r>
          </a:p>
          <a:p>
            <a:pPr lvl="2"/>
            <a:r>
              <a:rPr lang="en-US" dirty="0"/>
              <a:t>It is a response to majors/</a:t>
            </a:r>
            <a:r>
              <a:rPr lang="en-US" dirty="0" err="1"/>
              <a:t>focuse</a:t>
            </a:r>
            <a:r>
              <a:rPr lang="en-US" dirty="0"/>
              <a:t> areas that do not necessarily require student networking but could benefit from it. </a:t>
            </a:r>
          </a:p>
        </p:txBody>
      </p:sp>
    </p:spTree>
    <p:extLst>
      <p:ext uri="{BB962C8B-B14F-4D97-AF65-F5344CB8AC3E}">
        <p14:creationId xmlns:p14="http://schemas.microsoft.com/office/powerpoint/2010/main" val="286827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idea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351314"/>
            <a:ext cx="7729728" cy="3997235"/>
          </a:xfrm>
        </p:spPr>
        <p:txBody>
          <a:bodyPr>
            <a:normAutofit fontScale="77500" lnSpcReduction="20000"/>
          </a:bodyPr>
          <a:lstStyle/>
          <a:p>
            <a:r>
              <a:rPr lang="en-US" b="1" u="sng" dirty="0"/>
              <a:t>If there are other applications on the market that address the same issues, how is your application different?</a:t>
            </a:r>
          </a:p>
          <a:p>
            <a:pPr lvl="1"/>
            <a:r>
              <a:rPr lang="en-US" b="1" dirty="0"/>
              <a:t>Tinder (Love Connections)</a:t>
            </a:r>
          </a:p>
          <a:p>
            <a:pPr lvl="1"/>
            <a:r>
              <a:rPr lang="en-US" b="1" dirty="0"/>
              <a:t>Bumble (Friendship/Love/Business Connections)</a:t>
            </a:r>
          </a:p>
          <a:p>
            <a:pPr lvl="1"/>
            <a:r>
              <a:rPr lang="en-US" b="1" dirty="0"/>
              <a:t>Foursquare: Swarm (Casual/Friendly Meetup App)</a:t>
            </a:r>
          </a:p>
          <a:p>
            <a:pPr lvl="1"/>
            <a:r>
              <a:rPr lang="en-US" b="1" dirty="0"/>
              <a:t>Meetup (General Interest)</a:t>
            </a:r>
          </a:p>
          <a:p>
            <a:pPr lvl="1"/>
            <a:r>
              <a:rPr lang="en-US" b="1" dirty="0" err="1"/>
              <a:t>Shapr</a:t>
            </a:r>
            <a:r>
              <a:rPr lang="en-US" b="1" dirty="0"/>
              <a:t> (Professional Networking)</a:t>
            </a:r>
          </a:p>
          <a:p>
            <a:pPr marL="228600" lvl="1" indent="0">
              <a:buNone/>
            </a:pPr>
            <a:endParaRPr lang="en-US" b="1" dirty="0"/>
          </a:p>
          <a:p>
            <a:pPr marL="228600" lvl="1" indent="0">
              <a:buNone/>
            </a:pPr>
            <a:r>
              <a:rPr lang="en-US" b="1" dirty="0"/>
              <a:t>Our App</a:t>
            </a:r>
          </a:p>
          <a:p>
            <a:pPr lvl="1"/>
            <a:r>
              <a:rPr lang="en-US" b="1" dirty="0" err="1"/>
              <a:t>StudyBuddies</a:t>
            </a:r>
            <a:r>
              <a:rPr lang="en-US" b="1" dirty="0"/>
              <a:t> (School Networking)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>
                <a:hlinkClick r:id="rId2"/>
              </a:rPr>
              <a:t>https://www.pastemagazine.com/articles/2017/05/10-great-apps-for-meeting-new-friends.html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(https://www.makeuseof.com/tag/finding-your-friends-via-gps-9-free-mobile-apps/)</a:t>
            </a:r>
          </a:p>
          <a:p>
            <a:r>
              <a:rPr lang="en-US" dirty="0"/>
              <a:t>“Find My Classmates” is the only application where you can search through users based on academic criteria and check their location and plan a meet up.</a:t>
            </a:r>
          </a:p>
        </p:txBody>
      </p:sp>
    </p:spTree>
    <p:extLst>
      <p:ext uri="{BB962C8B-B14F-4D97-AF65-F5344CB8AC3E}">
        <p14:creationId xmlns:p14="http://schemas.microsoft.com/office/powerpoint/2010/main" val="2488967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Now the demo!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00FB2-2942-426B-87F0-97B3C30AA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37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we had to overcome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Google play services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Emulator issues relating to play store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Authentication issues with Firebase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Version Control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Coordinating schedules to meet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Deciding on lifecycle process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Location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Working with Firebase Realtime Database</a:t>
            </a:r>
          </a:p>
        </p:txBody>
      </p:sp>
    </p:spTree>
    <p:extLst>
      <p:ext uri="{BB962C8B-B14F-4D97-AF65-F5344CB8AC3E}">
        <p14:creationId xmlns:p14="http://schemas.microsoft.com/office/powerpoint/2010/main" val="3556167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8961A-9CDF-4058-8B33-42BBEE4C9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Known Bugs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67C9C-900A-441C-8F16-1E053B60B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431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2429</TotalTime>
  <Words>272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Parcel</vt:lpstr>
      <vt:lpstr>Group Project 1I</vt:lpstr>
      <vt:lpstr>Group members</vt:lpstr>
      <vt:lpstr>Usability</vt:lpstr>
      <vt:lpstr>Application idea</vt:lpstr>
      <vt:lpstr>Application idea (continued)</vt:lpstr>
      <vt:lpstr>Now the demo!</vt:lpstr>
      <vt:lpstr>Issues we had to overcome</vt:lpstr>
      <vt:lpstr>Known Bugs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Yasser Atiya</dc:creator>
  <cp:lastModifiedBy>Randy Bruno-Piverger</cp:lastModifiedBy>
  <cp:revision>163</cp:revision>
  <dcterms:created xsi:type="dcterms:W3CDTF">2015-05-07T18:18:10Z</dcterms:created>
  <dcterms:modified xsi:type="dcterms:W3CDTF">2018-04-13T09:16:09Z</dcterms:modified>
</cp:coreProperties>
</file>