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temagazine.com/articles/2017/05/10-great-apps-for-meeting-new-friend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foursquare.robin" TargetMode="External"/><Relationship Id="rId5" Type="http://schemas.openxmlformats.org/officeDocument/2006/relationships/hyperlink" Target="https://play.google.com/store/apps/details?id=com.bumble.app" TargetMode="External"/><Relationship Id="rId4" Type="http://schemas.openxmlformats.org/officeDocument/2006/relationships/hyperlink" Target="https://www.makeuseof.com/tag/finding-your-friends-via-gps-9-free-mobile-app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PROJECT III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StudyBuddy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v3.0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ISSUES WE HAD TO OVERCOME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Scheduling &amp; Coordinating teamwork</a:t>
            </a:r>
            <a:endParaRPr dirty="0"/>
          </a:p>
          <a:p>
            <a:pPr marL="228600" marR="0" lvl="0" indent="-88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Challenging Deadline</a:t>
            </a:r>
            <a:endParaRPr dirty="0"/>
          </a:p>
          <a:p>
            <a:pPr marL="228600" marR="0" lvl="0" indent="-88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</a:t>
            </a:r>
            <a:endParaRPr dirty="0"/>
          </a:p>
          <a:p>
            <a:pPr marL="228600" marR="0" lvl="0" indent="-88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dirty="0"/>
              <a:t>Achieving c</a:t>
            </a:r>
            <a:r>
              <a:rPr lang="en-US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onsensus on app and database structure</a:t>
            </a:r>
            <a:endParaRPr dirty="0"/>
          </a:p>
          <a:p>
            <a:pPr marL="228600" marR="0" lvl="0" indent="-88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88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KNOWN BUGS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Concurrency issues (with listeners)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Smart lock conflicts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not request dynamic permissions correctly in all cases for location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 Navigation less than ideal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ADDITIONS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Peer Rating System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Akin to LinkedIn’s testimonials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Meet-up incentives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 successful meetups; Track past meetings attended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Feedback system for meetings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meeting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Pop-up events (I.E. Notifications)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Enhance Profile &amp; Map Functionality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UI Improvements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Efficiency/Scalability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CITATIONS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64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en-US" sz="2035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https://www.pastemagazine.com/articles/2017/05/10-great-apps-for-meeting-new-friends.html</a:t>
            </a:r>
            <a:endParaRPr sz="2035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en-US" sz="2035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https://www.makeuseof.com/tag/finding-your-friends-via-gps-9-free-mobile-apps/</a:t>
            </a:r>
            <a:endParaRPr sz="2035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en-US" sz="203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https://play.google.com/store/apps/details?id=com.tinder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en-US" sz="2035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https://play.google.com/store/apps/details?id=com.bumble.app</a:t>
            </a:r>
            <a:endParaRPr sz="2035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en-US" sz="2035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https://play.google.com/store/apps/details?id=com.foursquare.robin</a:t>
            </a:r>
            <a:endParaRPr sz="2035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en-US" sz="203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https://play.google.com/store/apps/details?id=com.meetup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en-US" sz="203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https://play.google.com/store/apps/details?id=com.shapr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MEMBERS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James “Dustin” Moody</a:t>
            </a:r>
            <a:endParaRPr/>
          </a:p>
          <a:p>
            <a:pPr marL="228600" marR="0" lvl="0" indent="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Randy Bruno-Piverger</a:t>
            </a:r>
            <a:endParaRPr/>
          </a:p>
          <a:p>
            <a:pPr marL="228600" marR="0" lvl="0" indent="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Aaron Stewart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DIVISION OF LABOR</a:t>
            </a: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836023" y="2638044"/>
            <a:ext cx="10633165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Aaron – Profile, Friends, Registration, Database Restructuring, UI Revamping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Dustin – UI, Structure, Messaging, Meetings, File Sharing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Randy – Map Tracking, Map Filtering, Navigation Drawer, UI Alterations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STUDYBUDDY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StudyBuddy is a social networking project focusing on connecting like minded students on FSU’s campus!</a:t>
            </a:r>
            <a:endParaRPr/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facilitate connections based on majors, classes, clubs and other areas of student interests.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USABILITY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231136" y="2429037"/>
            <a:ext cx="7729728" cy="40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Arial"/>
              <a:buChar char="•"/>
            </a:pPr>
            <a:r>
              <a:rPr lang="en-US" sz="21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7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Audience : 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College students</a:t>
            </a:r>
            <a:endParaRPr/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Arial"/>
              <a:buChar char="•"/>
            </a:pPr>
            <a:r>
              <a:rPr lang="en-US" sz="21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7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Intended Use: 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5"/>
              <a:buFont typeface="Arial"/>
              <a:buChar char="•"/>
            </a:pPr>
            <a:r>
              <a:rPr lang="en-US" sz="201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Platform for finding peers with similar academic pursuits who are currently on campus</a:t>
            </a:r>
            <a:endParaRPr/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Arial"/>
              <a:buChar char="•"/>
            </a:pPr>
            <a:r>
              <a:rPr lang="en-US" sz="21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7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 Features: 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5"/>
              <a:buFont typeface="Arial"/>
              <a:buChar char="•"/>
            </a:pPr>
            <a:r>
              <a:rPr lang="en-US" sz="201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Connects students based on proximity AND similar interests.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5"/>
              <a:buFont typeface="Arial"/>
              <a:buChar char="•"/>
            </a:pPr>
            <a:r>
              <a:rPr lang="en-US" sz="201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Acts as a catalyst for student collaboration and group involvement.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5"/>
              <a:buFont typeface="Arial"/>
              <a:buChar char="•"/>
            </a:pPr>
            <a:r>
              <a:rPr lang="en-US" sz="201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Provides tools for unique filtering to find buddies for your studies!</a:t>
            </a:r>
            <a:endParaRPr/>
          </a:p>
          <a:p>
            <a:pPr marL="685800" marR="0" lvl="1" indent="-9080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231136" y="945642"/>
            <a:ext cx="7729728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6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Meeting Creation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Sharing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 Filtering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Uses real-time location data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Uses Google Map API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Secure login via Firebase Authentication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Firestore (Database)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Profiles, Friend’s List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within app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Instant Messaging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Blog-Styled Live Feed</a:t>
            </a:r>
            <a:endParaRPr/>
          </a:p>
          <a:p>
            <a:pPr marL="228600" marR="0" lvl="0" indent="-10985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None/>
            </a:pPr>
            <a:endParaRPr sz="187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10985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None/>
            </a:pPr>
            <a:endParaRPr sz="187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10985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None/>
            </a:pPr>
            <a:endParaRPr sz="187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10985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None/>
            </a:pPr>
            <a:endParaRPr sz="187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IDEA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231136" y="2351314"/>
            <a:ext cx="7729728" cy="399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en-US" sz="2035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there are other applications on the market that address the same issues, how is your application different?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n-US" sz="18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Tinder (Love Connections)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n-US" sz="18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Bumble (Friendship/Love/Business Connections)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n-US" sz="18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Foursquare: Swarm (Casual/Friendly Meetup App)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n-US" sz="18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Meetup (General Interest)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n-US" sz="18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Shapr (Professional Networking)</a:t>
            </a:r>
            <a:endParaRPr/>
          </a:p>
          <a:p>
            <a:pPr marL="2286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endParaRPr sz="185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lang="en-US" sz="18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App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en-US" sz="185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StudyBuddy (School Networking)</a:t>
            </a:r>
            <a:endParaRPr/>
          </a:p>
          <a:p>
            <a:pPr marL="685800" marR="0" lvl="1" indent="-1111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Font typeface="Arial"/>
              <a:buChar char="•"/>
            </a:pPr>
            <a:r>
              <a:rPr lang="en-US" sz="203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“StudyBuddy” is the only application where you can search through users based on academic &amp; proximal criteria and check their location and plan a meet up.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NOVELTY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053737" y="2638044"/>
            <a:ext cx="10110651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Char char="•"/>
            </a:pPr>
            <a:r>
              <a:rPr lang="en-US" sz="187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there are other applications on the market that address the same issues, how is your application different?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Tinder (Love Connections) – Uses Location Tracking/Filtering, Messaging 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Bumble (Friendship/Love/Business Connections)- Location Tracking/Filtering, Messaging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Foursquare: Swarm (Casual/Friendly Meetup App)- Location Tracking/Filtering, Messaging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Meetup (General Interest)- Location Tracking, Messaging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Shapr (Professional Networking) Location Tracking/Filtering, Messaging</a:t>
            </a:r>
            <a:endParaRPr/>
          </a:p>
          <a:p>
            <a:pPr marL="685800" marR="0" lvl="1" indent="-1206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ctr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</a:t>
            </a:r>
            <a:endParaRPr/>
          </a:p>
          <a:p>
            <a:pPr marL="685800" marR="0" lvl="1" indent="-120650" algn="ctr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StudyBuddy (School Networking) - Location Tracking/Filtering, Messaging, File Sharing, Blog/Feed </a:t>
            </a:r>
            <a:endParaRPr sz="17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1206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marR="0" lvl="0" indent="-10985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Font typeface="Arial"/>
              <a:buNone/>
            </a:pPr>
            <a:endParaRPr sz="187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608</Words>
  <Application>Microsoft Office PowerPoint</Application>
  <PresentationFormat>Widescreen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GROUP PROJECT III</vt:lpstr>
      <vt:lpstr>GROUP MEMBERS</vt:lpstr>
      <vt:lpstr>DIVISION OF LABOR</vt:lpstr>
      <vt:lpstr>STUDYBUDDY</vt:lpstr>
      <vt:lpstr>USABILITY</vt:lpstr>
      <vt:lpstr>FEATURES</vt:lpstr>
      <vt:lpstr>APPLICATION IDEA</vt:lpstr>
      <vt:lpstr>APPLICATION NOVELTY</vt:lpstr>
      <vt:lpstr>DEMO</vt:lpstr>
      <vt:lpstr>ISSUES WE HAD TO OVERCOME</vt:lpstr>
      <vt:lpstr>KNOWN BUGS</vt:lpstr>
      <vt:lpstr>FUTURE ADDITIONS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III</dc:title>
  <cp:lastModifiedBy>James Moody</cp:lastModifiedBy>
  <cp:revision>2</cp:revision>
  <dcterms:modified xsi:type="dcterms:W3CDTF">2018-04-27T13:13:43Z</dcterms:modified>
</cp:coreProperties>
</file>