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313" r:id="rId4"/>
    <p:sldId id="314" r:id="rId5"/>
    <p:sldId id="315" r:id="rId6"/>
    <p:sldId id="261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59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248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592FA8-CD67-42EB-B5F6-1369A068957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1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My Classmates</a:t>
            </a:r>
          </a:p>
          <a:p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64892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James “Dustin” Moody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Randy Bruno-</a:t>
            </a:r>
            <a:r>
              <a:rPr lang="en-US" sz="4000" dirty="0" err="1"/>
              <a:t>Piverger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Aaron Stewart</a:t>
            </a:r>
          </a:p>
        </p:txBody>
      </p:sp>
    </p:spTree>
    <p:extLst>
      <p:ext uri="{BB962C8B-B14F-4D97-AF65-F5344CB8AC3E}">
        <p14:creationId xmlns:p14="http://schemas.microsoft.com/office/powerpoint/2010/main" val="14747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Target Audience : </a:t>
            </a:r>
            <a:r>
              <a:rPr lang="en-US" sz="2800" dirty="0"/>
              <a:t>College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Intended Use: </a:t>
            </a:r>
            <a:r>
              <a:rPr lang="en-US" sz="2800" dirty="0"/>
              <a:t>Platform for finding peers with similar academic pursuits who are currently on campus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Unique Features: </a:t>
            </a:r>
            <a:r>
              <a:rPr lang="en-US" sz="2800" dirty="0"/>
              <a:t>Based on criteria you define, see who is on FSU campus that is a match</a:t>
            </a:r>
          </a:p>
        </p:txBody>
      </p:sp>
    </p:spTree>
    <p:extLst>
      <p:ext uri="{BB962C8B-B14F-4D97-AF65-F5344CB8AC3E}">
        <p14:creationId xmlns:p14="http://schemas.microsoft.com/office/powerpoint/2010/main" val="36666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 Using the device’s sensors, what does this application solve or make easier for the user?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location technology, our application tracks where logged in users are currently located. Using this we can determine which users are both logged in AND on campus.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u="sng" dirty="0"/>
              <a:t>How unique is this application? </a:t>
            </a:r>
          </a:p>
          <a:p>
            <a:r>
              <a:rPr lang="en-US" dirty="0"/>
              <a:t>Our application is unique in the way it uses location data and user-defined academic criteria to match appropriate users. </a:t>
            </a:r>
          </a:p>
        </p:txBody>
      </p:sp>
    </p:spTree>
    <p:extLst>
      <p:ext uri="{BB962C8B-B14F-4D97-AF65-F5344CB8AC3E}">
        <p14:creationId xmlns:p14="http://schemas.microsoft.com/office/powerpoint/2010/main" val="28682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If there are other applications on the market that address the same issues, how is</a:t>
            </a:r>
          </a:p>
          <a:p>
            <a:r>
              <a:rPr lang="en-US" b="1" u="sng" dirty="0"/>
              <a:t>your application different?</a:t>
            </a:r>
          </a:p>
          <a:p>
            <a:endParaRPr lang="en-US" dirty="0"/>
          </a:p>
          <a:p>
            <a:r>
              <a:rPr lang="en-US" dirty="0"/>
              <a:t>There are many applications that can show user locations.</a:t>
            </a:r>
          </a:p>
          <a:p>
            <a:r>
              <a:rPr lang="en-US" dirty="0"/>
              <a:t>There are many applications that can create group chats.</a:t>
            </a:r>
          </a:p>
          <a:p>
            <a:endParaRPr lang="en-US" dirty="0"/>
          </a:p>
          <a:p>
            <a:r>
              <a:rPr lang="en-US" dirty="0"/>
              <a:t>“Find My Classmates” is the only application where you can search through users based on academic criteria and their location together.</a:t>
            </a:r>
          </a:p>
        </p:txBody>
      </p:sp>
    </p:spTree>
    <p:extLst>
      <p:ext uri="{BB962C8B-B14F-4D97-AF65-F5344CB8AC3E}">
        <p14:creationId xmlns:p14="http://schemas.microsoft.com/office/powerpoint/2010/main" val="248896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the demo!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00FB2-2942-426B-87F0-97B3C30A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we had to overcome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Google play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Emulator issues relating to play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Authentication issues with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Coordinating schedules to meet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Deciding on lifecycle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Working with Firebase </a:t>
            </a:r>
            <a:r>
              <a:rPr lang="en-US"/>
              <a:t>Realtime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67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2369</TotalTime>
  <Words>197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Group Project 1</vt:lpstr>
      <vt:lpstr>Group members</vt:lpstr>
      <vt:lpstr>Usability</vt:lpstr>
      <vt:lpstr>Application idea</vt:lpstr>
      <vt:lpstr>Application idea (continued)</vt:lpstr>
      <vt:lpstr>Now the demo!</vt:lpstr>
      <vt:lpstr>Issues we had to overcome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Yasser Atiya</dc:creator>
  <cp:lastModifiedBy>James Moody</cp:lastModifiedBy>
  <cp:revision>156</cp:revision>
  <dcterms:created xsi:type="dcterms:W3CDTF">2015-05-07T18:18:10Z</dcterms:created>
  <dcterms:modified xsi:type="dcterms:W3CDTF">2018-03-26T12:47:57Z</dcterms:modified>
</cp:coreProperties>
</file>