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47"/>
  </p:notesMasterIdLst>
  <p:sldIdLst>
    <p:sldId id="256" r:id="rId2"/>
    <p:sldId id="258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60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61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21" r:id="rId44"/>
    <p:sldId id="301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AED64-DE9D-488B-BFFD-A02E60E8A02A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979F6-E5E2-44CA-9639-92AB2EC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3/4/2013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dyGaul/AsciiEngin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ndygaul.net/2013/02/07/fscanf-pow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dyGaul/Serialization_C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r.gaul@digipen.edu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ndygaul.net/2013/02/07/fscanf-power/" TargetMode="External"/><Relationship Id="rId2" Type="http://schemas.openxmlformats.org/officeDocument/2006/relationships/hyperlink" Target="https://github.com/RandyGaul/Serialization_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andygaul.net/2012/08/10/generic-programming-in-c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38200"/>
            <a:ext cx="6477000" cy="39624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Serialization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gam 150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Randy Gaul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Routines by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Combine primitives to make something more complex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636" y="2286000"/>
            <a:ext cx="2723029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64" y="4263736"/>
            <a:ext cx="6789248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13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Routines by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133600"/>
            <a:ext cx="8153400" cy="4495800"/>
          </a:xfrm>
        </p:spPr>
        <p:txBody>
          <a:bodyPr/>
          <a:lstStyle/>
          <a:p>
            <a:r>
              <a:rPr lang="en-US" dirty="0" smtClean="0"/>
              <a:t>Deserialization of Object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24891"/>
            <a:ext cx="2723029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232564"/>
            <a:ext cx="6625917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241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 file: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Magic numbers</a:t>
            </a:r>
          </a:p>
          <a:p>
            <a:pPr lvl="1"/>
            <a:r>
              <a:rPr lang="en-US" dirty="0" smtClean="0"/>
              <a:t>Lets clean this up</a:t>
            </a:r>
          </a:p>
          <a:p>
            <a:pPr lvl="1"/>
            <a:r>
              <a:rPr lang="en-US" dirty="0" smtClean="0"/>
              <a:t>We want our file to be prettier</a:t>
            </a:r>
          </a:p>
          <a:p>
            <a:pPr lvl="2"/>
            <a:r>
              <a:rPr lang="en-US" dirty="0" smtClean="0"/>
              <a:t>Easier to modify and read by hand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79" y="2209800"/>
            <a:ext cx="2919412" cy="159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07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- Prettify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Slightly prettier output: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82091"/>
            <a:ext cx="654329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65" y="4627635"/>
            <a:ext cx="2741891" cy="199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- </a:t>
            </a:r>
            <a:r>
              <a:rPr lang="en-US" dirty="0"/>
              <a:t>Prettify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little better, but what about: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51" y="2362200"/>
            <a:ext cx="410119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83" y="4315691"/>
            <a:ext cx="800300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7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- Prettify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now have a problem with our “prettiness”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Our serialization is not modular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09800"/>
            <a:ext cx="2609850" cy="278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274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- Prettify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working “prettiness” method</a:t>
            </a:r>
          </a:p>
          <a:p>
            <a:pPr lvl="1"/>
            <a:r>
              <a:rPr lang="en-US" dirty="0" smtClean="0"/>
              <a:t>Able to adjust padding height as we go along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67889"/>
            <a:ext cx="4648200" cy="310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7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- Prettify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New routine for object: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 pad height during routine</a:t>
            </a:r>
          </a:p>
          <a:p>
            <a:pPr lvl="1"/>
            <a:r>
              <a:rPr lang="en-US" dirty="0" smtClean="0"/>
              <a:t>Only care about how much we increment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10" y="2279075"/>
            <a:ext cx="5507161" cy="241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2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- Prettify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Fixed output for </a:t>
            </a:r>
            <a:r>
              <a:rPr lang="en-US" dirty="0" err="1" smtClean="0"/>
              <a:t>BiggerObject</a:t>
            </a:r>
            <a:endParaRPr lang="en-US" dirty="0" smtClean="0"/>
          </a:p>
          <a:p>
            <a:pPr lvl="1"/>
            <a:r>
              <a:rPr lang="en-US" dirty="0" smtClean="0"/>
              <a:t>Assuming we used padding in </a:t>
            </a:r>
            <a:r>
              <a:rPr lang="en-US" dirty="0" err="1" smtClean="0"/>
              <a:t>BiggerObject</a:t>
            </a:r>
            <a:r>
              <a:rPr lang="en-US" dirty="0" smtClean="0"/>
              <a:t> too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7" y="2819400"/>
            <a:ext cx="2533650" cy="241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62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RTIS Sophomore – Randy Gaul</a:t>
            </a:r>
          </a:p>
          <a:p>
            <a:r>
              <a:rPr lang="en-US" dirty="0" smtClean="0"/>
              <a:t>C game as Freshman</a:t>
            </a:r>
          </a:p>
          <a:p>
            <a:r>
              <a:rPr lang="en-US" dirty="0" smtClean="0"/>
              <a:t>Tech director for Ancient Forest and Grumpy Monsters</a:t>
            </a:r>
          </a:p>
          <a:p>
            <a:r>
              <a:rPr lang="en-US" dirty="0" smtClean="0"/>
              <a:t>Made engine in C during summer before Sophomore year</a:t>
            </a:r>
          </a:p>
          <a:p>
            <a:pPr lvl="1"/>
            <a:r>
              <a:rPr lang="en-US" dirty="0" smtClean="0">
                <a:hlinkClick r:id="rId2"/>
              </a:rPr>
              <a:t>AsciiEngine</a:t>
            </a:r>
            <a:r>
              <a:rPr lang="en-US" dirty="0" smtClean="0"/>
              <a:t> – Implemented some features in this slideshow</a:t>
            </a:r>
          </a:p>
          <a:p>
            <a:r>
              <a:rPr lang="en-US" dirty="0" smtClean="0"/>
              <a:t>Love architecture with clean and powerful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– Cleanup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Lets cleanup all these padding calls</a:t>
            </a:r>
          </a:p>
          <a:p>
            <a:r>
              <a:rPr lang="en-US" dirty="0" smtClean="0"/>
              <a:t>Rewrite our pad function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886200" cy="38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60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– Cleanup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Cleaner version of </a:t>
            </a:r>
            <a:r>
              <a:rPr lang="en-US" dirty="0" err="1" smtClean="0"/>
              <a:t>SerializeObject</a:t>
            </a:r>
            <a:endParaRPr lang="en-US" dirty="0" smtClean="0"/>
          </a:p>
          <a:p>
            <a:pPr lvl="1"/>
            <a:r>
              <a:rPr lang="en-US" dirty="0" smtClean="0"/>
              <a:t>Use new pad functions</a:t>
            </a:r>
          </a:p>
          <a:p>
            <a:pPr lvl="1"/>
            <a:r>
              <a:rPr lang="en-US" dirty="0" smtClean="0"/>
              <a:t>Call Padding( 0, </a:t>
            </a:r>
            <a:r>
              <a:rPr lang="en-US" dirty="0" err="1" smtClean="0"/>
              <a:t>fp</a:t>
            </a:r>
            <a:r>
              <a:rPr lang="en-US" dirty="0" smtClean="0"/>
              <a:t> ) in primitives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85309"/>
            <a:ext cx="4820308" cy="270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04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– Cleanup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Cleaner version of serializing </a:t>
            </a:r>
            <a:r>
              <a:rPr lang="en-US" dirty="0" err="1" smtClean="0"/>
              <a:t>BiggerObject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Redundancy:</a:t>
            </a:r>
          </a:p>
          <a:p>
            <a:pPr lvl="1"/>
            <a:r>
              <a:rPr lang="en-US" dirty="0" smtClean="0"/>
              <a:t>We always call:</a:t>
            </a:r>
          </a:p>
          <a:p>
            <a:pPr lvl="2"/>
            <a:r>
              <a:rPr lang="en-US" dirty="0" err="1" smtClean="0"/>
              <a:t>SerializeString</a:t>
            </a:r>
            <a:r>
              <a:rPr lang="en-US" dirty="0" smtClean="0"/>
              <a:t>( “{“ ) and increment pads by 1</a:t>
            </a:r>
          </a:p>
          <a:p>
            <a:pPr lvl="2"/>
            <a:r>
              <a:rPr lang="en-US" dirty="0" smtClean="0"/>
              <a:t>Same with closing bracket and -1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396836"/>
            <a:ext cx="638110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146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– Cleanup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Even cleaner version: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Open bracket:</a:t>
            </a:r>
          </a:p>
          <a:p>
            <a:pPr lvl="1"/>
            <a:r>
              <a:rPr lang="en-US" dirty="0" smtClean="0"/>
              <a:t>Increment pad level, place pads</a:t>
            </a:r>
          </a:p>
          <a:p>
            <a:r>
              <a:rPr lang="en-US" dirty="0" smtClean="0"/>
              <a:t>Close bracket:</a:t>
            </a:r>
          </a:p>
          <a:p>
            <a:pPr lvl="1"/>
            <a:r>
              <a:rPr lang="en-US" dirty="0" smtClean="0"/>
              <a:t>Decrement pad level, place pads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8" y="2279075"/>
            <a:ext cx="6696213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09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– Cleanup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problem:</a:t>
            </a:r>
          </a:p>
          <a:p>
            <a:pPr lvl="1"/>
            <a:r>
              <a:rPr lang="en-US" dirty="0" smtClean="0"/>
              <a:t>Our prettification from left to right introduced brackets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Deserialization does not expect brackets!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964" y="3460684"/>
            <a:ext cx="2549236" cy="139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63" y="3158188"/>
            <a:ext cx="2741891" cy="199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85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– Cleanup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Compensate with “eat bracket”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EatBrackets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fgetc</a:t>
            </a:r>
            <a:r>
              <a:rPr lang="en-US" dirty="0" smtClean="0"/>
              <a:t> until you find ‘{‘ or ‘}’, then eat newline</a:t>
            </a:r>
          </a:p>
          <a:p>
            <a:pPr lvl="2"/>
            <a:r>
              <a:rPr lang="en-US" dirty="0" smtClean="0"/>
              <a:t>Or use </a:t>
            </a:r>
            <a:r>
              <a:rPr lang="en-US" dirty="0" err="1" smtClean="0"/>
              <a:t>scanf</a:t>
            </a:r>
            <a:r>
              <a:rPr lang="en-US" dirty="0" smtClean="0"/>
              <a:t> power – mentioned in later slide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5621015" cy="249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51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dirty="0" smtClean="0"/>
              <a:t>Final “prettified output” of </a:t>
            </a:r>
            <a:r>
              <a:rPr lang="en-US" dirty="0" err="1" smtClean="0"/>
              <a:t>BiggerObject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Quite nice! Still room to improve:</a:t>
            </a:r>
          </a:p>
          <a:p>
            <a:pPr lvl="1"/>
            <a:r>
              <a:rPr lang="en-US" dirty="0" smtClean="0"/>
              <a:t>Name of object?</a:t>
            </a:r>
          </a:p>
          <a:p>
            <a:pPr lvl="1"/>
            <a:r>
              <a:rPr lang="en-US" dirty="0" smtClean="0"/>
              <a:t>Name of each data member?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2266950" cy="219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928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/>
          <a:lstStyle/>
          <a:p>
            <a:r>
              <a:rPr lang="en-US" dirty="0" smtClean="0"/>
              <a:t>Lets see if we can make this jump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Things are going to get crazy.</a:t>
            </a:r>
          </a:p>
          <a:p>
            <a:pPr lvl="1"/>
            <a:r>
              <a:rPr lang="en-US" dirty="0" smtClean="0"/>
              <a:t>Lets automate serialization so we write only a single routine for all </a:t>
            </a:r>
            <a:r>
              <a:rPr lang="en-US" dirty="0" err="1" smtClean="0"/>
              <a:t>structs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199"/>
            <a:ext cx="2266950" cy="219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5" y="2366073"/>
            <a:ext cx="3611562" cy="297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448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scanf</a:t>
            </a:r>
            <a:r>
              <a:rPr lang="en-US" dirty="0" smtClean="0"/>
              <a:t> is mighty: </a:t>
            </a:r>
            <a:r>
              <a:rPr lang="en-US" dirty="0" smtClean="0">
                <a:hlinkClick r:id="rId2"/>
              </a:rPr>
              <a:t>link</a:t>
            </a:r>
            <a:endParaRPr lang="en-US" dirty="0" smtClean="0"/>
          </a:p>
          <a:p>
            <a:r>
              <a:rPr lang="en-US" dirty="0"/>
              <a:t>%*[flags] [width] [.precision] </a:t>
            </a:r>
            <a:r>
              <a:rPr lang="en-US" dirty="0" err="1" smtClean="0"/>
              <a:t>specifier</a:t>
            </a:r>
            <a:endParaRPr lang="en-US" dirty="0" smtClean="0"/>
          </a:p>
          <a:p>
            <a:r>
              <a:rPr lang="en-US" dirty="0" smtClean="0"/>
              <a:t>[]</a:t>
            </a:r>
          </a:p>
          <a:p>
            <a:pPr lvl="1"/>
            <a:r>
              <a:rPr lang="en-US" dirty="0" err="1"/>
              <a:t>Scanset</a:t>
            </a:r>
            <a:r>
              <a:rPr lang="en-US" dirty="0"/>
              <a:t>; Reads </a:t>
            </a:r>
            <a:r>
              <a:rPr lang="en-US" dirty="0" smtClean="0"/>
              <a:t>chars as string until char is found that is not listed between []</a:t>
            </a:r>
          </a:p>
          <a:p>
            <a:r>
              <a:rPr lang="en-US" dirty="0" smtClean="0"/>
              <a:t>[</a:t>
            </a:r>
            <a:r>
              <a:rPr lang="en-US" dirty="0"/>
              <a:t>^ ]</a:t>
            </a:r>
            <a:endParaRPr lang="en-US" dirty="0" smtClean="0"/>
          </a:p>
          <a:p>
            <a:pPr lvl="1"/>
            <a:r>
              <a:rPr lang="en-US" dirty="0" smtClean="0"/>
              <a:t>Negation </a:t>
            </a:r>
            <a:r>
              <a:rPr lang="en-US" dirty="0" err="1" smtClean="0"/>
              <a:t>scanset</a:t>
            </a:r>
            <a:r>
              <a:rPr lang="en-US" dirty="0" smtClean="0"/>
              <a:t>; same as above, but reads all except for chars between ^]</a:t>
            </a:r>
          </a:p>
          <a:p>
            <a:r>
              <a:rPr lang="en-US" dirty="0" smtClean="0"/>
              <a:t>*</a:t>
            </a:r>
          </a:p>
          <a:p>
            <a:pPr lvl="1"/>
            <a:r>
              <a:rPr lang="en-US" dirty="0" smtClean="0"/>
              <a:t>Negation; read </a:t>
            </a:r>
            <a:r>
              <a:rPr lang="en-US" dirty="0" err="1" smtClean="0"/>
              <a:t>specifier</a:t>
            </a:r>
            <a:r>
              <a:rPr lang="en-US" dirty="0" smtClean="0"/>
              <a:t> and do not assign (skip text)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-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Primitives</a:t>
            </a:r>
          </a:p>
          <a:p>
            <a:r>
              <a:rPr lang="en-US" dirty="0" smtClean="0"/>
              <a:t>Routines</a:t>
            </a:r>
          </a:p>
          <a:p>
            <a:r>
              <a:rPr lang="en-US" dirty="0" smtClean="0"/>
              <a:t>Improvement</a:t>
            </a:r>
          </a:p>
          <a:p>
            <a:r>
              <a:rPr lang="en-US" dirty="0" smtClean="0"/>
              <a:t>Generic serialization</a:t>
            </a:r>
          </a:p>
          <a:p>
            <a:pPr lvl="1"/>
            <a:r>
              <a:rPr lang="en-US" dirty="0" smtClean="0"/>
              <a:t>Crazy happens</a:t>
            </a:r>
          </a:p>
        </p:txBody>
      </p:sp>
    </p:spTree>
    <p:extLst>
      <p:ext uri="{BB962C8B-B14F-4D97-AF65-F5344CB8AC3E}">
        <p14:creationId xmlns:p14="http://schemas.microsoft.com/office/powerpoint/2010/main" val="24970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/>
          <a:lstStyle/>
          <a:p>
            <a:r>
              <a:rPr lang="en-US" dirty="0" smtClean="0"/>
              <a:t>Given a text file, read the float 5.50: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fscanf</a:t>
            </a:r>
            <a:r>
              <a:rPr lang="en-US" dirty="0" smtClean="0"/>
              <a:t>( </a:t>
            </a:r>
            <a:r>
              <a:rPr lang="en-US" dirty="0" err="1" smtClean="0"/>
              <a:t>fp</a:t>
            </a:r>
            <a:r>
              <a:rPr lang="en-US" dirty="0" smtClean="0"/>
              <a:t>, “%*[^=]= %f”, &amp;</a:t>
            </a:r>
            <a:r>
              <a:rPr lang="en-US" dirty="0" err="1" smtClean="0"/>
              <a:t>var</a:t>
            </a:r>
            <a:r>
              <a:rPr lang="en-US" dirty="0" smtClean="0"/>
              <a:t> );</a:t>
            </a:r>
          </a:p>
          <a:p>
            <a:pPr lvl="1"/>
            <a:r>
              <a:rPr lang="en-US" dirty="0" smtClean="0"/>
              <a:t>Read in a string until = if found, do not assign this string</a:t>
            </a:r>
          </a:p>
          <a:p>
            <a:pPr lvl="1"/>
            <a:r>
              <a:rPr lang="en-US" dirty="0" smtClean="0"/>
              <a:t>Read in equal sign</a:t>
            </a:r>
          </a:p>
          <a:p>
            <a:pPr lvl="1"/>
            <a:r>
              <a:rPr lang="en-US" dirty="0" smtClean="0"/>
              <a:t>Read in a float and assign to &amp;</a:t>
            </a:r>
            <a:r>
              <a:rPr lang="en-US" dirty="0" err="1" smtClean="0"/>
              <a:t>var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65218"/>
            <a:ext cx="3810000" cy="145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357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 new primitives</a:t>
            </a:r>
          </a:p>
          <a:p>
            <a:pPr lvl="1"/>
            <a:r>
              <a:rPr lang="en-US" dirty="0" smtClean="0"/>
              <a:t>Skip over text until = sign found, read in data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73" y="2743200"/>
            <a:ext cx="5825836" cy="3703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988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Okay prettification done</a:t>
            </a:r>
          </a:p>
          <a:p>
            <a:r>
              <a:rPr lang="en-US" dirty="0" smtClean="0"/>
              <a:t>Lets automate our serialization routine</a:t>
            </a:r>
          </a:p>
          <a:p>
            <a:r>
              <a:rPr lang="en-US" dirty="0" smtClean="0"/>
              <a:t>Write single routine for all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But how?</a:t>
            </a:r>
          </a:p>
          <a:p>
            <a:pPr lvl="1"/>
            <a:r>
              <a:rPr lang="en-US" dirty="0" smtClean="0"/>
              <a:t>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289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Way of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Tools at our disposal:</a:t>
            </a:r>
          </a:p>
          <a:p>
            <a:pPr lvl="1"/>
            <a:r>
              <a:rPr lang="en-US" dirty="0" smtClean="0"/>
              <a:t>Parameterized macro</a:t>
            </a:r>
          </a:p>
          <a:p>
            <a:pPr lvl="1"/>
            <a:r>
              <a:rPr lang="en-US" dirty="0" err="1" smtClean="0"/>
              <a:t>Stringize</a:t>
            </a:r>
            <a:endParaRPr lang="en-US" dirty="0" smtClean="0"/>
          </a:p>
          <a:p>
            <a:pPr lvl="1"/>
            <a:r>
              <a:rPr lang="en-US" dirty="0" smtClean="0"/>
              <a:t>Token pasting</a:t>
            </a:r>
          </a:p>
          <a:p>
            <a:pPr lvl="1"/>
            <a:r>
              <a:rPr lang="en-US" dirty="0" err="1" smtClean="0"/>
              <a:t>Undef</a:t>
            </a:r>
            <a:endParaRPr lang="en-US" dirty="0" smtClean="0"/>
          </a:p>
          <a:p>
            <a:pPr lvl="1"/>
            <a:r>
              <a:rPr lang="en-US" dirty="0" smtClean="0"/>
              <a:t>Include protection</a:t>
            </a:r>
          </a:p>
          <a:p>
            <a:pPr lvl="2"/>
            <a:r>
              <a:rPr lang="en-US" dirty="0" smtClean="0"/>
              <a:t>#pragma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52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Way of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Overall idea</a:t>
            </a:r>
          </a:p>
          <a:p>
            <a:pPr lvl="1"/>
            <a:r>
              <a:rPr lang="en-US" dirty="0" smtClean="0"/>
              <a:t>Create data file that fills out some macros</a:t>
            </a:r>
          </a:p>
          <a:p>
            <a:pPr lvl="1"/>
            <a:r>
              <a:rPr lang="en-US" dirty="0" smtClean="0"/>
              <a:t>Define those macros</a:t>
            </a:r>
          </a:p>
          <a:p>
            <a:pPr lvl="1"/>
            <a:r>
              <a:rPr lang="en-US" dirty="0" smtClean="0"/>
              <a:t>Include data file</a:t>
            </a:r>
          </a:p>
          <a:p>
            <a:pPr lvl="2"/>
            <a:r>
              <a:rPr lang="en-US" dirty="0" smtClean="0"/>
              <a:t>Macros expand</a:t>
            </a:r>
          </a:p>
          <a:p>
            <a:pPr lvl="1"/>
            <a:r>
              <a:rPr lang="en-US" dirty="0" err="1" smtClean="0"/>
              <a:t>Undef</a:t>
            </a:r>
            <a:r>
              <a:rPr lang="en-US" dirty="0" smtClean="0"/>
              <a:t> macros</a:t>
            </a:r>
          </a:p>
          <a:p>
            <a:pPr lvl="1"/>
            <a:r>
              <a:rPr lang="en-US" dirty="0" smtClean="0"/>
              <a:t>Define new macros</a:t>
            </a:r>
          </a:p>
          <a:p>
            <a:pPr lvl="1"/>
            <a:r>
              <a:rPr lang="en-US" dirty="0" err="1" smtClean="0"/>
              <a:t>Inlcude</a:t>
            </a:r>
            <a:r>
              <a:rPr lang="en-US" dirty="0" smtClean="0"/>
              <a:t> data file</a:t>
            </a:r>
          </a:p>
          <a:p>
            <a:pPr lvl="2"/>
            <a:r>
              <a:rPr lang="en-US" dirty="0" smtClean="0"/>
              <a:t>Macros expand to something else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76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Way of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MyObjectData.h</a:t>
            </a:r>
            <a:endParaRPr lang="en-US" dirty="0" smtClean="0"/>
          </a:p>
          <a:p>
            <a:pPr lvl="1"/>
            <a:r>
              <a:rPr lang="en-US" dirty="0" smtClean="0"/>
              <a:t>Holds inputs to yet to be defined macros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20982"/>
            <a:ext cx="3429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099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Way of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Defines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33599"/>
            <a:ext cx="5410200" cy="4275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10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Way of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new </a:t>
            </a:r>
            <a:r>
              <a:rPr lang="en-US" dirty="0" err="1" smtClean="0"/>
              <a:t>MyObject.h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MyObject.c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2133600"/>
            <a:ext cx="4015663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4287982"/>
            <a:ext cx="3581399" cy="181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519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Way of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We’re importing data from </a:t>
            </a:r>
            <a:r>
              <a:rPr lang="en-US" dirty="0" err="1" smtClean="0"/>
              <a:t>MyObjectData</a:t>
            </a:r>
            <a:endParaRPr lang="en-US" dirty="0" smtClean="0"/>
          </a:p>
          <a:p>
            <a:r>
              <a:rPr lang="en-US" dirty="0" smtClean="0"/>
              <a:t>Macros expand to interpret the data:</a:t>
            </a:r>
          </a:p>
          <a:p>
            <a:pPr lvl="2"/>
            <a:r>
              <a:rPr lang="en-US" dirty="0" smtClean="0"/>
              <a:t>Header file for </a:t>
            </a:r>
            <a:r>
              <a:rPr lang="en-US" dirty="0" err="1" smtClean="0"/>
              <a:t>MyObject</a:t>
            </a:r>
            <a:endParaRPr lang="en-US" dirty="0" smtClean="0"/>
          </a:p>
          <a:p>
            <a:pPr lvl="2"/>
            <a:r>
              <a:rPr lang="en-US" dirty="0" smtClean="0"/>
              <a:t>C file for </a:t>
            </a:r>
            <a:r>
              <a:rPr lang="en-US" dirty="0" err="1" smtClean="0"/>
              <a:t>MyObject</a:t>
            </a:r>
            <a:endParaRPr lang="en-US" dirty="0" smtClean="0"/>
          </a:p>
          <a:p>
            <a:pPr lvl="2"/>
            <a:r>
              <a:rPr lang="en-US" dirty="0" smtClean="0"/>
              <a:t>Serialization/Deserialization routine for </a:t>
            </a:r>
            <a:r>
              <a:rPr lang="en-US" dirty="0" err="1" smtClean="0"/>
              <a:t>MyObject</a:t>
            </a:r>
            <a:endParaRPr lang="en-US" dirty="0" smtClean="0"/>
          </a:p>
          <a:p>
            <a:r>
              <a:rPr lang="en-US" dirty="0" smtClean="0"/>
              <a:t>We only wrote one data file</a:t>
            </a:r>
          </a:p>
          <a:p>
            <a:pPr lvl="1"/>
            <a:r>
              <a:rPr lang="en-US" dirty="0" smtClean="0"/>
              <a:t>We generated 3 files from 1</a:t>
            </a:r>
          </a:p>
          <a:p>
            <a:pPr lvl="1"/>
            <a:r>
              <a:rPr lang="en-US" dirty="0" smtClean="0"/>
              <a:t>Updates to data file automatically propagate to all macro expansions</a:t>
            </a:r>
          </a:p>
        </p:txBody>
      </p:sp>
    </p:spTree>
    <p:extLst>
      <p:ext uri="{BB962C8B-B14F-4D97-AF65-F5344CB8AC3E}">
        <p14:creationId xmlns:p14="http://schemas.microsoft.com/office/powerpoint/2010/main" val="2440808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Way of Thinking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Lest step through it</a:t>
            </a:r>
          </a:p>
          <a:p>
            <a:r>
              <a:rPr lang="en-US" dirty="0" smtClean="0"/>
              <a:t>Data file --------------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  <a:p>
            <a:r>
              <a:rPr lang="en-US" dirty="0" smtClean="0"/>
              <a:t>Macros: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45673"/>
            <a:ext cx="3429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05200"/>
            <a:ext cx="3876675" cy="313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92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 now we have game objects</a:t>
            </a:r>
          </a:p>
          <a:p>
            <a:r>
              <a:rPr lang="en-US" dirty="0" smtClean="0"/>
              <a:t>However, we need to:</a:t>
            </a:r>
          </a:p>
          <a:p>
            <a:pPr lvl="1"/>
            <a:r>
              <a:rPr lang="en-US" dirty="0" smtClean="0"/>
              <a:t>Save our game state</a:t>
            </a:r>
          </a:p>
          <a:p>
            <a:pPr lvl="1"/>
            <a:r>
              <a:rPr lang="en-US" dirty="0" smtClean="0"/>
              <a:t>Close application</a:t>
            </a:r>
          </a:p>
          <a:p>
            <a:pPr lvl="1"/>
            <a:r>
              <a:rPr lang="en-US" dirty="0" smtClean="0"/>
              <a:t>Reload previous save</a:t>
            </a:r>
          </a:p>
        </p:txBody>
      </p:sp>
    </p:spTree>
    <p:extLst>
      <p:ext uri="{BB962C8B-B14F-4D97-AF65-F5344CB8AC3E}">
        <p14:creationId xmlns:p14="http://schemas.microsoft.com/office/powerpoint/2010/main" val="1161883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Way of Thinking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80" y="1884220"/>
            <a:ext cx="22764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30" y="3484420"/>
            <a:ext cx="22574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80" y="4932220"/>
            <a:ext cx="22479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80" y="1884220"/>
            <a:ext cx="21050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80" y="3770170"/>
            <a:ext cx="21050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2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/>
          <a:lstStyle/>
          <a:p>
            <a:r>
              <a:rPr lang="en-US" dirty="0" smtClean="0"/>
              <a:t>Summary:</a:t>
            </a:r>
          </a:p>
          <a:p>
            <a:r>
              <a:rPr lang="en-US" dirty="0" smtClean="0"/>
              <a:t>Three files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Header</a:t>
            </a:r>
          </a:p>
          <a:p>
            <a:pPr lvl="1"/>
            <a:r>
              <a:rPr lang="en-US" dirty="0" smtClean="0"/>
              <a:t>C</a:t>
            </a:r>
          </a:p>
          <a:p>
            <a:r>
              <a:rPr lang="en-US" dirty="0" smtClean="0"/>
              <a:t>We get:</a:t>
            </a:r>
          </a:p>
          <a:p>
            <a:pPr lvl="1"/>
            <a:r>
              <a:rPr lang="en-US" dirty="0" smtClean="0"/>
              <a:t>Free serialization routines</a:t>
            </a:r>
          </a:p>
          <a:p>
            <a:pPr lvl="1"/>
            <a:r>
              <a:rPr lang="en-US" dirty="0" smtClean="0"/>
              <a:t>Automatically updated when data file changes</a:t>
            </a:r>
          </a:p>
          <a:p>
            <a:r>
              <a:rPr lang="en-US" dirty="0" smtClean="0"/>
              <a:t>Sample code for proof of concept: </a:t>
            </a:r>
            <a:r>
              <a:rPr lang="en-US" dirty="0" smtClean="0">
                <a:hlinkClick r:id="rId2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8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Generic… Other things?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Other things can be generalized:</a:t>
            </a:r>
          </a:p>
          <a:p>
            <a:pPr lvl="1"/>
            <a:r>
              <a:rPr lang="en-US" dirty="0" smtClean="0"/>
              <a:t>Scripting language </a:t>
            </a:r>
            <a:r>
              <a:rPr lang="en-US" dirty="0" smtClean="0"/>
              <a:t>integration</a:t>
            </a:r>
          </a:p>
          <a:p>
            <a:pPr lvl="2"/>
            <a:r>
              <a:rPr lang="en-US" dirty="0" smtClean="0"/>
              <a:t>Best thing ever</a:t>
            </a:r>
            <a:endParaRPr lang="en-US" dirty="0" smtClean="0"/>
          </a:p>
          <a:p>
            <a:pPr lvl="1"/>
            <a:r>
              <a:rPr lang="en-US" dirty="0" smtClean="0"/>
              <a:t>Factories</a:t>
            </a:r>
          </a:p>
          <a:p>
            <a:pPr lvl="1"/>
            <a:r>
              <a:rPr lang="en-US" dirty="0" smtClean="0"/>
              <a:t>Generic “Variable” type</a:t>
            </a:r>
          </a:p>
          <a:p>
            <a:pPr lvl="1"/>
            <a:r>
              <a:rPr lang="en-US" dirty="0" smtClean="0"/>
              <a:t>Property grid generation</a:t>
            </a:r>
          </a:p>
          <a:p>
            <a:pPr lvl="1"/>
            <a:r>
              <a:rPr lang="en-US" dirty="0" smtClean="0"/>
              <a:t>More?</a:t>
            </a:r>
          </a:p>
          <a:p>
            <a:r>
              <a:rPr lang="en-US" dirty="0" smtClean="0"/>
              <a:t>Serialization is enough 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95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Cannot pass pointer type to macro</a:t>
            </a:r>
          </a:p>
          <a:p>
            <a:pPr lvl="1"/>
            <a:r>
              <a:rPr lang="en-US" dirty="0" err="1" smtClean="0"/>
              <a:t>typedef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typedef</a:t>
            </a:r>
            <a:r>
              <a:rPr lang="en-US" dirty="0" smtClean="0"/>
              <a:t> char * string</a:t>
            </a:r>
          </a:p>
          <a:p>
            <a:pPr lvl="2"/>
            <a:r>
              <a:rPr lang="en-US" dirty="0" smtClean="0"/>
              <a:t>Pass string as type to macro</a:t>
            </a:r>
          </a:p>
          <a:p>
            <a:r>
              <a:rPr lang="en-US" dirty="0" smtClean="0"/>
              <a:t>Ask </a:t>
            </a:r>
            <a:r>
              <a:rPr lang="en-US" dirty="0"/>
              <a:t>Doug Schilling for advice! He’s awesome</a:t>
            </a:r>
          </a:p>
          <a:p>
            <a:r>
              <a:rPr lang="en-US" dirty="0"/>
              <a:t>Keep things as simple as you can</a:t>
            </a:r>
          </a:p>
          <a:p>
            <a:r>
              <a:rPr lang="en-US" dirty="0" smtClean="0"/>
              <a:t>Ask </a:t>
            </a:r>
            <a:r>
              <a:rPr lang="en-US" dirty="0"/>
              <a:t>upper classmen </a:t>
            </a:r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Email me: </a:t>
            </a:r>
            <a:r>
              <a:rPr lang="en-US" dirty="0" smtClean="0">
                <a:hlinkClick r:id="rId2"/>
              </a:rPr>
              <a:t>r.gaul@digipen.edu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1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github.com/RandyGaul/Serialization_C</a:t>
            </a:r>
            <a:endParaRPr lang="en-US" dirty="0" smtClean="0"/>
          </a:p>
          <a:p>
            <a:r>
              <a:rPr lang="en-US" dirty="0">
                <a:hlinkClick r:id="rId3"/>
              </a:rPr>
              <a:t>http://www.randygaul.net/2013/02/07/fscanf-power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http://www.randygaul.net/2012/08/10/generic-programming-in-c/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78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Anybody have ‘em?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Serialization</a:t>
            </a:r>
          </a:p>
          <a:p>
            <a:pPr lvl="1"/>
            <a:r>
              <a:rPr lang="en-US" dirty="0" smtClean="0"/>
              <a:t>Translating data structures into a file format, to be later “resurrected” back into data structures.</a:t>
            </a:r>
          </a:p>
          <a:p>
            <a:r>
              <a:rPr lang="en-US" dirty="0" smtClean="0"/>
              <a:t>Useful for:</a:t>
            </a:r>
          </a:p>
          <a:p>
            <a:pPr lvl="1"/>
            <a:r>
              <a:rPr lang="en-US" dirty="0" smtClean="0"/>
              <a:t>Saving and loading</a:t>
            </a:r>
          </a:p>
          <a:p>
            <a:pPr lvl="1"/>
            <a:r>
              <a:rPr lang="en-US" dirty="0" smtClean="0"/>
              <a:t>Level files</a:t>
            </a:r>
          </a:p>
          <a:p>
            <a:pPr lvl="1"/>
            <a:r>
              <a:rPr lang="en-US" dirty="0" smtClean="0"/>
              <a:t>Archetypes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6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Keep it simple</a:t>
            </a:r>
          </a:p>
          <a:p>
            <a:r>
              <a:rPr lang="en-US" dirty="0" smtClean="0"/>
              <a:t>Write serialization routines for primitives</a:t>
            </a:r>
          </a:p>
          <a:p>
            <a:r>
              <a:rPr lang="en-US" dirty="0" smtClean="0"/>
              <a:t>Serialize complex objects with primitive routines</a:t>
            </a:r>
          </a:p>
          <a:p>
            <a:r>
              <a:rPr lang="en-US" dirty="0" smtClean="0"/>
              <a:t>Handling serialization in two layers like this:</a:t>
            </a:r>
          </a:p>
          <a:p>
            <a:pPr lvl="1"/>
            <a:r>
              <a:rPr lang="en-US" dirty="0" smtClean="0"/>
              <a:t>Breaks problem down into simpler steps</a:t>
            </a:r>
          </a:p>
          <a:p>
            <a:pPr lvl="1"/>
            <a:r>
              <a:rPr lang="en-US" dirty="0" smtClean="0"/>
              <a:t>Results in more intuitive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3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Serializing primitives:</a:t>
            </a:r>
          </a:p>
          <a:p>
            <a:pPr lvl="1"/>
            <a:r>
              <a:rPr lang="en-US" dirty="0" err="1" smtClean="0"/>
              <a:t>SerializeFloat</a:t>
            </a:r>
            <a:endParaRPr lang="en-US" dirty="0" smtClean="0"/>
          </a:p>
          <a:p>
            <a:pPr lvl="1"/>
            <a:r>
              <a:rPr lang="en-US" dirty="0" err="1" smtClean="0"/>
              <a:t>SerializeInt</a:t>
            </a:r>
            <a:endParaRPr lang="en-US" dirty="0" smtClean="0"/>
          </a:p>
          <a:p>
            <a:pPr lvl="1"/>
            <a:r>
              <a:rPr lang="en-US" dirty="0" err="1" smtClean="0"/>
              <a:t>SerializeString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038600"/>
            <a:ext cx="737616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91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- Implementation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81" y="1828800"/>
            <a:ext cx="678724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17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Deserialization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Deserialization is reading data to make something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2" b="19711"/>
          <a:stretch/>
        </p:blipFill>
        <p:spPr bwMode="auto">
          <a:xfrm>
            <a:off x="1600200" y="2468880"/>
            <a:ext cx="6172200" cy="40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917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2480</TotalTime>
  <Words>881</Words>
  <Application>Microsoft Office PowerPoint</Application>
  <PresentationFormat>On-screen Show (4:3)</PresentationFormat>
  <Paragraphs>265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Median</vt:lpstr>
      <vt:lpstr>Serialization  for gam 150 CLUB</vt:lpstr>
      <vt:lpstr>Who am I?</vt:lpstr>
      <vt:lpstr>Serialization - Overview</vt:lpstr>
      <vt:lpstr>The Problem</vt:lpstr>
      <vt:lpstr>The solution</vt:lpstr>
      <vt:lpstr>Primitives</vt:lpstr>
      <vt:lpstr>Primitives</vt:lpstr>
      <vt:lpstr>Primitives - Implementation</vt:lpstr>
      <vt:lpstr>Primitives Deserialization</vt:lpstr>
      <vt:lpstr>Routines by Primitives</vt:lpstr>
      <vt:lpstr>Routines by Primitives</vt:lpstr>
      <vt:lpstr>Serialization</vt:lpstr>
      <vt:lpstr>Questions?</vt:lpstr>
      <vt:lpstr>Serialization - Prettify</vt:lpstr>
      <vt:lpstr>Serialization - Prettify</vt:lpstr>
      <vt:lpstr>Serialization - Prettify</vt:lpstr>
      <vt:lpstr>Serialization - Prettify</vt:lpstr>
      <vt:lpstr>Serialization - Prettify</vt:lpstr>
      <vt:lpstr>Serialization - Prettify</vt:lpstr>
      <vt:lpstr>Serialization – Cleanup API</vt:lpstr>
      <vt:lpstr>Serialization – Cleanup API</vt:lpstr>
      <vt:lpstr>Serialization – Cleanup API</vt:lpstr>
      <vt:lpstr>Serialization – Cleanup API</vt:lpstr>
      <vt:lpstr>Serialization – Cleanup API</vt:lpstr>
      <vt:lpstr>Serialization – Cleanup API</vt:lpstr>
      <vt:lpstr>Serialization</vt:lpstr>
      <vt:lpstr>Generic Serialization</vt:lpstr>
      <vt:lpstr>Questions?</vt:lpstr>
      <vt:lpstr>Generic Serialization</vt:lpstr>
      <vt:lpstr>Generic Serialization</vt:lpstr>
      <vt:lpstr>Generic Serialization</vt:lpstr>
      <vt:lpstr>Generic Serialization</vt:lpstr>
      <vt:lpstr>A New Way of Thinking</vt:lpstr>
      <vt:lpstr>A New Way of Thinking</vt:lpstr>
      <vt:lpstr>A New Way of Thinking</vt:lpstr>
      <vt:lpstr>A New Way of Thinking</vt:lpstr>
      <vt:lpstr>A New Way of Thinking</vt:lpstr>
      <vt:lpstr>A New Way of Thinking</vt:lpstr>
      <vt:lpstr>A New Way of Thinking</vt:lpstr>
      <vt:lpstr>A New Way of Thinking</vt:lpstr>
      <vt:lpstr>Generic Serialization</vt:lpstr>
      <vt:lpstr>Generic… Other things?</vt:lpstr>
      <vt:lpstr>Final Tips</vt:lpstr>
      <vt:lpstr>Resources: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object design in c</dc:title>
  <dc:creator>Cecil</dc:creator>
  <cp:lastModifiedBy>Cecil</cp:lastModifiedBy>
  <cp:revision>86</cp:revision>
  <dcterms:created xsi:type="dcterms:W3CDTF">2012-12-31T02:28:18Z</dcterms:created>
  <dcterms:modified xsi:type="dcterms:W3CDTF">2013-03-05T04:56:02Z</dcterms:modified>
</cp:coreProperties>
</file>