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8"/>
  </p:notesMasterIdLst>
  <p:sldIdLst>
    <p:sldId id="256" r:id="rId2"/>
    <p:sldId id="258" r:id="rId3"/>
    <p:sldId id="25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28" r:id="rId19"/>
    <p:sldId id="317" r:id="rId20"/>
    <p:sldId id="318" r:id="rId21"/>
    <p:sldId id="329" r:id="rId22"/>
    <p:sldId id="330" r:id="rId23"/>
    <p:sldId id="331" r:id="rId24"/>
    <p:sldId id="324" r:id="rId25"/>
    <p:sldId id="332" r:id="rId26"/>
    <p:sldId id="319" r:id="rId27"/>
    <p:sldId id="325" r:id="rId28"/>
    <p:sldId id="326" r:id="rId29"/>
    <p:sldId id="320" r:id="rId30"/>
    <p:sldId id="322" r:id="rId31"/>
    <p:sldId id="323" r:id="rId32"/>
    <p:sldId id="327" r:id="rId33"/>
    <p:sldId id="294" r:id="rId34"/>
    <p:sldId id="321" r:id="rId35"/>
    <p:sldId id="301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ED64-DE9D-488B-BFFD-A02E60E8A02A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9F6-E5E2-44CA-9639-92AB2EC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Gaul/AsciiEngi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r.gaul@digipen.edu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r.gaul@digipen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477000" cy="39624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MESSAGING IN 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gam 150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Gaul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– Why it’s annoying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Lets assume we make a new object</a:t>
            </a:r>
          </a:p>
          <a:p>
            <a:pPr lvl="1"/>
            <a:r>
              <a:rPr lang="en-US" dirty="0" smtClean="0"/>
              <a:t>Here’s the header: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Now lets call a </a:t>
            </a:r>
            <a:r>
              <a:rPr lang="en-US" dirty="0" err="1" smtClean="0"/>
              <a:t>RedEnemy</a:t>
            </a:r>
            <a:r>
              <a:rPr lang="en-US" dirty="0" smtClean="0"/>
              <a:t> func from base: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4"/>
            <a:endParaRPr lang="en-US" dirty="0" smtClean="0"/>
          </a:p>
          <a:p>
            <a:pPr lvl="4"/>
            <a:r>
              <a:rPr lang="en-US" dirty="0" smtClean="0"/>
              <a:t>Cast macro: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46" y="2715491"/>
            <a:ext cx="5435708" cy="94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82184"/>
            <a:ext cx="4648200" cy="126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36" y="6124857"/>
            <a:ext cx="2438400" cy="5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7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Why it’s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call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must include file</a:t>
            </a:r>
          </a:p>
          <a:p>
            <a:pPr lvl="1"/>
            <a:r>
              <a:rPr lang="en-US" dirty="0" err="1" smtClean="0"/>
              <a:t>RedEnemy.h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648200" cy="126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76800"/>
            <a:ext cx="5435708" cy="94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1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Why it’s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Imagine many objects interacting</a:t>
            </a:r>
          </a:p>
          <a:p>
            <a:pPr lvl="1"/>
            <a:r>
              <a:rPr lang="en-US" dirty="0" smtClean="0"/>
              <a:t>Deal damage to one another</a:t>
            </a:r>
          </a:p>
          <a:p>
            <a:pPr lvl="1"/>
            <a:r>
              <a:rPr lang="en-US" dirty="0" smtClean="0"/>
              <a:t>Run into each other</a:t>
            </a:r>
          </a:p>
          <a:p>
            <a:pPr lvl="1"/>
            <a:r>
              <a:rPr lang="en-US" dirty="0" smtClean="0"/>
              <a:t>Follow patterns</a:t>
            </a:r>
          </a:p>
          <a:p>
            <a:pPr lvl="1"/>
            <a:r>
              <a:rPr lang="en-US" dirty="0" err="1" smtClean="0"/>
              <a:t>Pathfinding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Why it’s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Imagine many objects interacting</a:t>
            </a:r>
          </a:p>
          <a:p>
            <a:pPr lvl="1"/>
            <a:r>
              <a:rPr lang="en-US" dirty="0" smtClean="0"/>
              <a:t>Deal damage to one another</a:t>
            </a:r>
          </a:p>
          <a:p>
            <a:pPr lvl="1"/>
            <a:r>
              <a:rPr lang="en-US" dirty="0" smtClean="0"/>
              <a:t>Run into each other</a:t>
            </a:r>
          </a:p>
          <a:p>
            <a:pPr lvl="1"/>
            <a:r>
              <a:rPr lang="en-US" dirty="0" smtClean="0"/>
              <a:t>Follow patterns</a:t>
            </a:r>
          </a:p>
          <a:p>
            <a:pPr lvl="1"/>
            <a:r>
              <a:rPr lang="en-US" dirty="0" err="1" smtClean="0"/>
              <a:t>Pathfinding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1400"/>
            <a:ext cx="3733800" cy="262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6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Why it’s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will get hectic</a:t>
            </a:r>
          </a:p>
          <a:p>
            <a:pPr lvl="1"/>
            <a:r>
              <a:rPr lang="en-US" dirty="0" smtClean="0"/>
              <a:t>What file do I need for this?</a:t>
            </a:r>
          </a:p>
          <a:p>
            <a:pPr lvl="2"/>
            <a:r>
              <a:rPr lang="en-US" dirty="0" smtClean="0"/>
              <a:t>3 minutes searching</a:t>
            </a:r>
          </a:p>
          <a:p>
            <a:pPr lvl="1"/>
            <a:r>
              <a:rPr lang="en-US" dirty="0" smtClean="0"/>
              <a:t>What do I typecast to again?</a:t>
            </a:r>
          </a:p>
          <a:p>
            <a:pPr lvl="2"/>
            <a:r>
              <a:rPr lang="en-US" dirty="0" smtClean="0"/>
              <a:t>Another 2 minutes</a:t>
            </a:r>
          </a:p>
          <a:p>
            <a:r>
              <a:rPr lang="en-US" dirty="0" smtClean="0"/>
              <a:t>Minutes add up!</a:t>
            </a:r>
          </a:p>
          <a:p>
            <a:pPr lvl="1"/>
            <a:r>
              <a:rPr lang="en-US" dirty="0" smtClean="0"/>
              <a:t>Don’t waste your minutes</a:t>
            </a:r>
          </a:p>
          <a:p>
            <a:r>
              <a:rPr lang="en-US" dirty="0" smtClean="0"/>
              <a:t>You want to spend time making things</a:t>
            </a:r>
          </a:p>
          <a:p>
            <a:pPr lvl="1"/>
            <a:r>
              <a:rPr lang="en-US" dirty="0" smtClean="0"/>
              <a:t>Searching is distracting</a:t>
            </a:r>
          </a:p>
          <a:p>
            <a:pPr lvl="2"/>
            <a:r>
              <a:rPr lang="en-US" dirty="0" smtClean="0"/>
              <a:t>Productivity down the drain</a:t>
            </a:r>
          </a:p>
        </p:txBody>
      </p:sp>
    </p:spTree>
    <p:extLst>
      <p:ext uri="{BB962C8B-B14F-4D97-AF65-F5344CB8AC3E}">
        <p14:creationId xmlns:p14="http://schemas.microsoft.com/office/powerpoint/2010/main" val="394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Why it’s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Horrible ugly typecasting code</a:t>
            </a:r>
          </a:p>
          <a:p>
            <a:pPr lvl="1"/>
            <a:r>
              <a:rPr lang="en-US" dirty="0" smtClean="0"/>
              <a:t>Excerpt from my GAM 150 game: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14" r="12614"/>
          <a:stretch/>
        </p:blipFill>
        <p:spPr bwMode="auto">
          <a:xfrm>
            <a:off x="-822960" y="2930250"/>
            <a:ext cx="9542998" cy="308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8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Call function on inherited</a:t>
            </a:r>
          </a:p>
          <a:p>
            <a:pPr lvl="1"/>
            <a:r>
              <a:rPr lang="en-US" dirty="0" smtClean="0"/>
              <a:t>No hectic searching</a:t>
            </a:r>
          </a:p>
          <a:p>
            <a:pPr lvl="1"/>
            <a:r>
              <a:rPr lang="en-US" dirty="0" smtClean="0"/>
              <a:t>Minimal file inclusion</a:t>
            </a:r>
          </a:p>
          <a:p>
            <a:pPr lvl="1"/>
            <a:r>
              <a:rPr lang="en-US" dirty="0" smtClean="0"/>
              <a:t>Avoid typecasting GameObject *</a:t>
            </a:r>
          </a:p>
        </p:txBody>
      </p:sp>
    </p:spTree>
    <p:extLst>
      <p:ext uri="{BB962C8B-B14F-4D97-AF65-F5344CB8AC3E}">
        <p14:creationId xmlns:p14="http://schemas.microsoft.com/office/powerpoint/2010/main" val="18457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-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 information from one place to another</a:t>
            </a:r>
          </a:p>
          <a:p>
            <a:r>
              <a:rPr lang="en-US" dirty="0" smtClean="0"/>
              <a:t>Done with a special function call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33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-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Diagram of a message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518630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3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 smtClean="0"/>
              <a:t>Message identification</a:t>
            </a:r>
          </a:p>
          <a:p>
            <a:pPr lvl="1"/>
            <a:r>
              <a:rPr lang="en-US" dirty="0" smtClean="0"/>
              <a:t>Enumeration – in a header file!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Document each message well!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05545"/>
            <a:ext cx="679268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RTIS Sophomore – Randy Gaul</a:t>
            </a:r>
          </a:p>
          <a:p>
            <a:r>
              <a:rPr lang="en-US" dirty="0" smtClean="0"/>
              <a:t>C game as Freshman</a:t>
            </a:r>
          </a:p>
          <a:p>
            <a:r>
              <a:rPr lang="en-US" dirty="0" smtClean="0"/>
              <a:t>Tech director for Ancient Forest and Grumpy Monsters</a:t>
            </a:r>
          </a:p>
          <a:p>
            <a:r>
              <a:rPr lang="en-US" dirty="0" smtClean="0"/>
              <a:t>Made engine in C during summer before Sophomore year</a:t>
            </a:r>
          </a:p>
          <a:p>
            <a:pPr lvl="1"/>
            <a:r>
              <a:rPr lang="en-US" dirty="0" smtClean="0">
                <a:hlinkClick r:id="rId2"/>
              </a:rPr>
              <a:t>AsciiEngine</a:t>
            </a:r>
            <a:endParaRPr lang="en-US" dirty="0" smtClean="0"/>
          </a:p>
          <a:p>
            <a:r>
              <a:rPr lang="en-US" dirty="0" smtClean="0"/>
              <a:t>Love architecture with clean and powerful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 message to GameObject</a:t>
            </a:r>
          </a:p>
          <a:p>
            <a:pPr lvl="1"/>
            <a:r>
              <a:rPr lang="en-US" dirty="0" smtClean="0"/>
              <a:t>Here’s the old object struct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4" y="3048000"/>
            <a:ext cx="6324600" cy="271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 message to GameObject</a:t>
            </a:r>
          </a:p>
          <a:p>
            <a:pPr lvl="1"/>
            <a:r>
              <a:rPr lang="en-US" dirty="0" smtClean="0"/>
              <a:t>Here’s the new object struct</a:t>
            </a:r>
          </a:p>
        </p:txBody>
      </p:sp>
    </p:spTree>
    <p:extLst>
      <p:ext uri="{BB962C8B-B14F-4D97-AF65-F5344CB8AC3E}">
        <p14:creationId xmlns:p14="http://schemas.microsoft.com/office/powerpoint/2010/main" val="25120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 message to GameObject</a:t>
            </a:r>
          </a:p>
          <a:p>
            <a:pPr lvl="1"/>
            <a:r>
              <a:rPr lang="en-US" dirty="0" smtClean="0"/>
              <a:t>Here’s the new object struct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80853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3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 message to GameObject</a:t>
            </a:r>
          </a:p>
          <a:p>
            <a:pPr lvl="1"/>
            <a:r>
              <a:rPr lang="en-US" dirty="0" smtClean="0"/>
              <a:t>Here’s the new object struct</a:t>
            </a:r>
          </a:p>
          <a:p>
            <a:pPr lvl="2"/>
            <a:r>
              <a:rPr lang="en-US" dirty="0" smtClean="0"/>
              <a:t>Just a function call in GameObject base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80853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9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Sending a message to an object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2265220"/>
            <a:ext cx="5892216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Sending a message to an object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Compared to:</a:t>
            </a:r>
          </a:p>
          <a:p>
            <a:pPr lvl="1"/>
            <a:r>
              <a:rPr lang="en-US" dirty="0" smtClean="0"/>
              <a:t>#include “</a:t>
            </a:r>
            <a:r>
              <a:rPr lang="en-US" dirty="0" err="1" smtClean="0"/>
              <a:t>file.h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Typecasting</a:t>
            </a:r>
          </a:p>
          <a:p>
            <a:pPr lvl="1"/>
            <a:r>
              <a:rPr lang="en-US" dirty="0" smtClean="0"/>
              <a:t>Searching for the two above!!!</a:t>
            </a:r>
          </a:p>
          <a:p>
            <a:pPr lvl="2"/>
            <a:r>
              <a:rPr lang="en-US" dirty="0" smtClean="0"/>
              <a:t>Bad…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2265220"/>
            <a:ext cx="5892216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1655"/>
          </a:xfrm>
        </p:spPr>
        <p:txBody>
          <a:bodyPr>
            <a:normAutofit/>
          </a:bodyPr>
          <a:lstStyle/>
          <a:p>
            <a:r>
              <a:rPr lang="en-US" dirty="0" err="1" smtClean="0"/>
              <a:t>SendMSG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What is inside?</a:t>
            </a:r>
          </a:p>
        </p:txBody>
      </p:sp>
    </p:spTree>
    <p:extLst>
      <p:ext uri="{BB962C8B-B14F-4D97-AF65-F5344CB8AC3E}">
        <p14:creationId xmlns:p14="http://schemas.microsoft.com/office/powerpoint/2010/main" val="40970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1655"/>
          </a:xfrm>
        </p:spPr>
        <p:txBody>
          <a:bodyPr>
            <a:normAutofit/>
          </a:bodyPr>
          <a:lstStyle/>
          <a:p>
            <a:r>
              <a:rPr lang="en-US" dirty="0" err="1" smtClean="0"/>
              <a:t>SendMSG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Switch statement</a:t>
            </a:r>
          </a:p>
          <a:p>
            <a:pPr lvl="2"/>
            <a:r>
              <a:rPr lang="en-US" dirty="0" smtClean="0"/>
              <a:t>Aka message procedure (</a:t>
            </a:r>
            <a:r>
              <a:rPr lang="en-US" dirty="0" err="1" smtClean="0"/>
              <a:t>proc</a:t>
            </a:r>
            <a:r>
              <a:rPr lang="en-US" dirty="0" smtClean="0"/>
              <a:t> for short)</a:t>
            </a:r>
          </a:p>
        </p:txBody>
      </p:sp>
    </p:spTree>
    <p:extLst>
      <p:ext uri="{BB962C8B-B14F-4D97-AF65-F5344CB8AC3E}">
        <p14:creationId xmlns:p14="http://schemas.microsoft.com/office/powerpoint/2010/main" val="37300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165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SendMSG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Switch statement</a:t>
            </a:r>
          </a:p>
          <a:p>
            <a:pPr lvl="2"/>
            <a:r>
              <a:rPr lang="en-US" dirty="0" smtClean="0"/>
              <a:t>Aka message procedure (</a:t>
            </a:r>
            <a:r>
              <a:rPr lang="en-US" dirty="0" err="1" smtClean="0"/>
              <a:t>proc</a:t>
            </a:r>
            <a:r>
              <a:rPr lang="en-US" dirty="0" smtClean="0"/>
              <a:t> for short)</a:t>
            </a:r>
          </a:p>
          <a:p>
            <a:pPr lvl="1"/>
            <a:r>
              <a:rPr lang="en-US" dirty="0" smtClean="0"/>
              <a:t>Typecast from base to derived here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61855"/>
            <a:ext cx="5181600" cy="364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5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Awesome! We can:</a:t>
            </a:r>
          </a:p>
          <a:p>
            <a:pPr lvl="1"/>
            <a:r>
              <a:rPr lang="en-US" dirty="0" smtClean="0"/>
              <a:t>Call functions on inherited</a:t>
            </a:r>
          </a:p>
          <a:p>
            <a:pPr lvl="1"/>
            <a:r>
              <a:rPr lang="en-US" dirty="0" smtClean="0"/>
              <a:t>Avoid file inclusion</a:t>
            </a:r>
          </a:p>
          <a:p>
            <a:pPr lvl="1"/>
            <a:r>
              <a:rPr lang="en-US" dirty="0" smtClean="0"/>
              <a:t>Minimal typecasting</a:t>
            </a:r>
          </a:p>
          <a:p>
            <a:r>
              <a:rPr lang="en-US" dirty="0" smtClean="0"/>
              <a:t>But wait</a:t>
            </a:r>
          </a:p>
          <a:p>
            <a:pPr lvl="1"/>
            <a:r>
              <a:rPr lang="en-US" dirty="0" smtClean="0"/>
              <a:t>Maybe we need to pass parameters</a:t>
            </a:r>
          </a:p>
          <a:p>
            <a:pPr lvl="2"/>
            <a:r>
              <a:rPr lang="en-US" dirty="0" err="1" smtClean="0"/>
              <a:t>SetVelocity</a:t>
            </a:r>
            <a:r>
              <a:rPr lang="en-US" dirty="0" smtClean="0"/>
              <a:t>?</a:t>
            </a:r>
          </a:p>
          <a:p>
            <a:pPr lvl="3"/>
            <a:r>
              <a:rPr lang="en-US" dirty="0" smtClean="0"/>
              <a:t>Need x and y</a:t>
            </a:r>
          </a:p>
          <a:p>
            <a:pPr lvl="1"/>
            <a:r>
              <a:rPr lang="en-US" dirty="0" smtClean="0"/>
              <a:t>How can this be done?</a:t>
            </a:r>
          </a:p>
          <a:p>
            <a:pPr lvl="1"/>
            <a:r>
              <a:rPr lang="en-US" dirty="0" smtClean="0"/>
              <a:t>Various types?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 Game Object Design</a:t>
            </a:r>
          </a:p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The solution: Messaging</a:t>
            </a:r>
          </a:p>
          <a:p>
            <a:r>
              <a:rPr lang="en-US" dirty="0" smtClean="0"/>
              <a:t>Messaging Implementation in C</a:t>
            </a:r>
          </a:p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52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recommend:</a:t>
            </a:r>
          </a:p>
          <a:p>
            <a:pPr lvl="1"/>
            <a:r>
              <a:rPr lang="en-US" dirty="0" smtClean="0"/>
              <a:t>Two general purpose parameters </a:t>
            </a:r>
          </a:p>
          <a:p>
            <a:pPr lvl="2"/>
            <a:r>
              <a:rPr lang="en-US" dirty="0" smtClean="0"/>
              <a:t>Integers</a:t>
            </a:r>
          </a:p>
          <a:p>
            <a:r>
              <a:rPr lang="en-US" dirty="0" smtClean="0"/>
              <a:t>Integers are 4 bytes</a:t>
            </a:r>
          </a:p>
          <a:p>
            <a:pPr lvl="1"/>
            <a:r>
              <a:rPr lang="en-US" dirty="0" smtClean="0"/>
              <a:t>Pointer is 4 bytes</a:t>
            </a:r>
          </a:p>
          <a:p>
            <a:pPr lvl="1"/>
            <a:r>
              <a:rPr lang="en-US" dirty="0" smtClean="0"/>
              <a:t>Integer can be cast to any pointer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ints</a:t>
            </a:r>
            <a:r>
              <a:rPr lang="en-US" dirty="0" smtClean="0"/>
              <a:t> = 8 bytes of data to pass</a:t>
            </a:r>
          </a:p>
          <a:p>
            <a:r>
              <a:rPr lang="en-US" dirty="0" smtClean="0"/>
              <a:t>More than 2 integers</a:t>
            </a:r>
          </a:p>
          <a:p>
            <a:pPr lvl="1"/>
            <a:r>
              <a:rPr lang="en-US" dirty="0" smtClean="0"/>
              <a:t>Unnecessary</a:t>
            </a:r>
          </a:p>
          <a:p>
            <a:pPr lvl="1"/>
            <a:r>
              <a:rPr lang="en-US" dirty="0" smtClean="0"/>
              <a:t>Starts getting hectic</a:t>
            </a:r>
          </a:p>
          <a:p>
            <a:pPr lvl="1"/>
            <a:r>
              <a:rPr lang="en-US" dirty="0" smtClean="0"/>
              <a:t>Pass pointer to struct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Two general purpose </a:t>
            </a:r>
            <a:r>
              <a:rPr lang="en-US" dirty="0" err="1" smtClean="0"/>
              <a:t>ints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4" y="2362200"/>
            <a:ext cx="8269713" cy="372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a message to an object</a:t>
            </a:r>
          </a:p>
          <a:p>
            <a:pPr lvl="1"/>
            <a:r>
              <a:rPr lang="en-US" dirty="0" smtClean="0"/>
              <a:t>This time with general purpose parameters</a:t>
            </a:r>
            <a:endParaRPr lang="en-US" dirty="0"/>
          </a:p>
          <a:p>
            <a:pPr lvl="1"/>
            <a:r>
              <a:rPr lang="en-US" dirty="0" smtClean="0"/>
              <a:t>Just pass in zero if second </a:t>
            </a:r>
            <a:r>
              <a:rPr lang="en-US" dirty="0" err="1" smtClean="0"/>
              <a:t>param</a:t>
            </a:r>
            <a:r>
              <a:rPr lang="en-US" dirty="0" smtClean="0"/>
              <a:t> unused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Send address though message: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14265"/>
            <a:ext cx="587116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03" y="5181600"/>
            <a:ext cx="6261554" cy="119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1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Passing float through int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Cannot just assign to int</a:t>
            </a:r>
          </a:p>
          <a:p>
            <a:pPr lvl="1"/>
            <a:r>
              <a:rPr lang="en-US" dirty="0" smtClean="0"/>
              <a:t>Cast to pointer to float instead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#define UNUSED 0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399"/>
            <a:ext cx="7010400" cy="83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29" y="4648200"/>
            <a:ext cx="6707341" cy="94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4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Ask Doug Schilling for advice! He’s awesome</a:t>
            </a:r>
          </a:p>
          <a:p>
            <a:r>
              <a:rPr lang="en-US" dirty="0"/>
              <a:t>Keep things as simple as you can</a:t>
            </a:r>
          </a:p>
          <a:p>
            <a:pPr lvl="1"/>
            <a:r>
              <a:rPr lang="en-US" dirty="0"/>
              <a:t>Over-complexity is a sign of bad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Are our messages simple?</a:t>
            </a:r>
          </a:p>
          <a:p>
            <a:pPr lvl="2"/>
            <a:r>
              <a:rPr lang="en-US" dirty="0" smtClean="0"/>
              <a:t>Function call</a:t>
            </a:r>
          </a:p>
          <a:p>
            <a:pPr lvl="2"/>
            <a:r>
              <a:rPr lang="en-US" dirty="0" err="1" smtClean="0"/>
              <a:t>Enum</a:t>
            </a:r>
            <a:r>
              <a:rPr lang="en-US" dirty="0" smtClean="0"/>
              <a:t> ID</a:t>
            </a:r>
          </a:p>
          <a:p>
            <a:pPr lvl="3"/>
            <a:r>
              <a:rPr lang="en-US" dirty="0" smtClean="0"/>
              <a:t>Switch statement on ID</a:t>
            </a:r>
          </a:p>
          <a:p>
            <a:pPr lvl="2"/>
            <a:r>
              <a:rPr lang="en-US" dirty="0" smtClean="0"/>
              <a:t>Two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3"/>
            <a:r>
              <a:rPr lang="en-US" dirty="0" smtClean="0"/>
              <a:t>Typecast integers if needed</a:t>
            </a:r>
          </a:p>
          <a:p>
            <a:pPr lvl="3"/>
            <a:r>
              <a:rPr lang="en-US" dirty="0" smtClean="0"/>
              <a:t>Probably most complex</a:t>
            </a:r>
            <a:endParaRPr lang="en-US" dirty="0"/>
          </a:p>
          <a:p>
            <a:r>
              <a:rPr lang="en-US" dirty="0"/>
              <a:t>Ask upper classmen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Email me: </a:t>
            </a:r>
            <a:r>
              <a:rPr lang="en-US" dirty="0" smtClean="0">
                <a:hlinkClick r:id="rId2"/>
              </a:rPr>
              <a:t>r.gaul@digipen.edu</a:t>
            </a:r>
            <a:endParaRPr lang="en-US" dirty="0" smtClean="0"/>
          </a:p>
          <a:p>
            <a:r>
              <a:rPr lang="en-US" dirty="0" smtClean="0"/>
              <a:t>Document each message well!</a:t>
            </a:r>
          </a:p>
        </p:txBody>
      </p:sp>
    </p:spTree>
    <p:extLst>
      <p:ext uri="{BB962C8B-B14F-4D97-AF65-F5344CB8AC3E}">
        <p14:creationId xmlns:p14="http://schemas.microsoft.com/office/powerpoint/2010/main" val="41721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wndproc</a:t>
            </a:r>
            <a:endParaRPr lang="en-US" dirty="0"/>
          </a:p>
          <a:p>
            <a:pPr lvl="1"/>
            <a:r>
              <a:rPr lang="en-US" dirty="0" smtClean="0"/>
              <a:t>Or Windows </a:t>
            </a:r>
            <a:r>
              <a:rPr lang="en-US" dirty="0" err="1" smtClean="0"/>
              <a:t>Prodecure</a:t>
            </a:r>
            <a:endParaRPr lang="en-US" dirty="0" smtClean="0"/>
          </a:p>
          <a:p>
            <a:pPr lvl="2"/>
            <a:r>
              <a:rPr lang="en-US" dirty="0" smtClean="0"/>
              <a:t>Windows programming same type of messaging</a:t>
            </a:r>
          </a:p>
          <a:p>
            <a:pPr lvl="3"/>
            <a:r>
              <a:rPr lang="en-US" dirty="0" smtClean="0"/>
              <a:t>You’ll be doing this Sophomore year</a:t>
            </a:r>
          </a:p>
          <a:p>
            <a:pPr lvl="3"/>
            <a:r>
              <a:rPr lang="en-US" dirty="0" smtClean="0"/>
              <a:t>We wrote our own windowing code in 150</a:t>
            </a:r>
          </a:p>
          <a:p>
            <a:pPr lvl="3"/>
            <a:r>
              <a:rPr lang="en-US" dirty="0" smtClean="0"/>
              <a:t>CS230 covered basic windows programming</a:t>
            </a:r>
          </a:p>
          <a:p>
            <a:r>
              <a:rPr lang="en-US" dirty="0" smtClean="0"/>
              <a:t>Refer to Game Object Design </a:t>
            </a:r>
            <a:r>
              <a:rPr lang="en-US" dirty="0" err="1" smtClean="0"/>
              <a:t>ppt</a:t>
            </a:r>
            <a:endParaRPr lang="en-US" dirty="0" smtClean="0"/>
          </a:p>
          <a:p>
            <a:r>
              <a:rPr lang="en-US" dirty="0"/>
              <a:t>Game Programming Gems 4: A System for </a:t>
            </a:r>
            <a:r>
              <a:rPr lang="en-US" dirty="0" smtClean="0"/>
              <a:t>Managing </a:t>
            </a:r>
            <a:r>
              <a:rPr lang="en-US" dirty="0"/>
              <a:t>Game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AsciiEngine (link front page)</a:t>
            </a:r>
          </a:p>
          <a:p>
            <a:pPr lvl="1"/>
            <a:r>
              <a:rPr lang="en-US" dirty="0" smtClean="0"/>
              <a:t>Implemented this exact type of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Sample engine </a:t>
            </a:r>
            <a:r>
              <a:rPr lang="en-US" smtClean="0"/>
              <a:t>on Moodle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Anybody have ‘em?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Game Object Design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should be up on Moodle in the GAM 150 Club</a:t>
            </a:r>
          </a:p>
          <a:p>
            <a:r>
              <a:rPr lang="en-US" dirty="0" smtClean="0"/>
              <a:t>If not just email me, I’ll send it to you</a:t>
            </a:r>
          </a:p>
          <a:p>
            <a:pPr lvl="1"/>
            <a:r>
              <a:rPr lang="en-US" dirty="0" smtClean="0">
                <a:hlinkClick r:id="rId2"/>
              </a:rPr>
              <a:t>r.gaul@digipen.edu</a:t>
            </a:r>
            <a:endParaRPr lang="en-US" dirty="0" smtClean="0"/>
          </a:p>
          <a:p>
            <a:r>
              <a:rPr lang="en-US" dirty="0" smtClean="0"/>
              <a:t>Next few slides are refresher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in C - Refresher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35727"/>
            <a:ext cx="3962400" cy="47174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Here’s our game object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Here’s our Tile structure</a:t>
            </a:r>
          </a:p>
          <a:p>
            <a:pPr lvl="1"/>
            <a:r>
              <a:rPr lang="en-US" dirty="0" smtClean="0"/>
              <a:t>Tile is a type of game object</a:t>
            </a:r>
          </a:p>
          <a:p>
            <a:pPr lvl="1"/>
            <a:r>
              <a:rPr lang="en-US" dirty="0" smtClean="0"/>
              <a:t>Can have any number of types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35727"/>
            <a:ext cx="405116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in C -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would you place a struct inside a struct?</a:t>
            </a:r>
          </a:p>
          <a:p>
            <a:r>
              <a:rPr lang="en-US" dirty="0" smtClean="0"/>
              <a:t>Here’s a structure and memory diagram: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3796136"/>
            <a:ext cx="3435927" cy="193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2" y="3040200"/>
            <a:ext cx="2305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2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take a look at a struct with inheritance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0" y="3352800"/>
            <a:ext cx="385111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1" y="2500745"/>
            <a:ext cx="207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4" y="2528454"/>
            <a:ext cx="2305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5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in C -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top portion of inherited is the base</a:t>
            </a:r>
          </a:p>
          <a:p>
            <a:pPr lvl="1"/>
            <a:r>
              <a:rPr lang="en-US" dirty="0" smtClean="0"/>
              <a:t>Can treat inherited memory as base</a:t>
            </a:r>
          </a:p>
          <a:p>
            <a:pPr lvl="1"/>
            <a:r>
              <a:rPr lang="en-US" dirty="0" smtClean="0"/>
              <a:t>Can typecast inherited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pointer to base pointer</a:t>
            </a:r>
          </a:p>
          <a:p>
            <a:r>
              <a:rPr lang="en-US" dirty="0" smtClean="0"/>
              <a:t>Generalized code</a:t>
            </a:r>
          </a:p>
          <a:p>
            <a:pPr lvl="1"/>
            <a:r>
              <a:rPr lang="en-US" dirty="0" smtClean="0"/>
              <a:t>Function takes a base</a:t>
            </a:r>
          </a:p>
          <a:p>
            <a:pPr marL="365760" lvl="1" indent="0">
              <a:buNone/>
            </a:pPr>
            <a:r>
              <a:rPr lang="en-US" dirty="0" smtClean="0"/>
              <a:t>   pointer, can pass an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inherited pointer casted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to base type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87" y="2639291"/>
            <a:ext cx="207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0"/>
            <a:ext cx="2305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7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Imagine you’ve been using inheritance…</a:t>
            </a:r>
          </a:p>
          <a:p>
            <a:pPr lvl="1"/>
            <a:r>
              <a:rPr lang="en-US" dirty="0" smtClean="0"/>
              <a:t>Made different kinds of objects</a:t>
            </a:r>
          </a:p>
          <a:p>
            <a:pPr lvl="1"/>
            <a:r>
              <a:rPr lang="en-US" dirty="0" smtClean="0"/>
              <a:t>Each object type has a header</a:t>
            </a:r>
          </a:p>
          <a:p>
            <a:pPr lvl="2"/>
            <a:r>
              <a:rPr lang="en-US" dirty="0" err="1" smtClean="0"/>
              <a:t>Player.h</a:t>
            </a:r>
            <a:endParaRPr lang="en-US" dirty="0" smtClean="0"/>
          </a:p>
          <a:p>
            <a:pPr lvl="2"/>
            <a:r>
              <a:rPr lang="en-US" dirty="0" smtClean="0"/>
              <a:t>Enemy1.h</a:t>
            </a:r>
          </a:p>
          <a:p>
            <a:pPr lvl="2"/>
            <a:r>
              <a:rPr lang="en-US" dirty="0" err="1" smtClean="0"/>
              <a:t>Tile.h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ealize it’s really annoying to…</a:t>
            </a:r>
          </a:p>
          <a:p>
            <a:pPr lvl="1"/>
            <a:r>
              <a:rPr lang="en-US" dirty="0" smtClean="0"/>
              <a:t>Typecast base to inherited</a:t>
            </a:r>
          </a:p>
          <a:p>
            <a:pPr lvl="1"/>
            <a:r>
              <a:rPr lang="en-US" dirty="0" smtClean="0"/>
              <a:t>Include file to call function</a:t>
            </a:r>
          </a:p>
          <a:p>
            <a:r>
              <a:rPr lang="en-US" dirty="0" smtClean="0"/>
              <a:t>Why is this annoying? Good question…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1329</TotalTime>
  <Words>853</Words>
  <Application>Microsoft Office PowerPoint</Application>
  <PresentationFormat>On-screen Show (4:3)</PresentationFormat>
  <Paragraphs>227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MESSAGING IN C  for gam 150 CLUB</vt:lpstr>
      <vt:lpstr>Who am I?</vt:lpstr>
      <vt:lpstr>Lecture overview</vt:lpstr>
      <vt:lpstr>Read the Game Object Design ppt</vt:lpstr>
      <vt:lpstr>Inheritance in C - Refresher</vt:lpstr>
      <vt:lpstr>Inheritance in C - Refresher</vt:lpstr>
      <vt:lpstr>Game Objects in C - Inheritance</vt:lpstr>
      <vt:lpstr>Inheritance in C - Refresher</vt:lpstr>
      <vt:lpstr>The Problem</vt:lpstr>
      <vt:lpstr>The Problem – Why it’s annoying</vt:lpstr>
      <vt:lpstr>The Problem – Why it’s annoying</vt:lpstr>
      <vt:lpstr>The Problem – Why it’s annoying</vt:lpstr>
      <vt:lpstr>The Problem – Why it’s annoying</vt:lpstr>
      <vt:lpstr>The Problem – Why it’s annoying</vt:lpstr>
      <vt:lpstr>The Problem – Why it’s annoying</vt:lpstr>
      <vt:lpstr>The Solution</vt:lpstr>
      <vt:lpstr>The Solution - Messaging</vt:lpstr>
      <vt:lpstr>The Solution - 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Messaging</vt:lpstr>
      <vt:lpstr>Final Tips</vt:lpstr>
      <vt:lpstr>Final Tips</vt:lpstr>
      <vt:lpstr>Resources: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 design in c</dc:title>
  <dc:creator>Cecil</dc:creator>
  <cp:lastModifiedBy>Cecil</cp:lastModifiedBy>
  <cp:revision>53</cp:revision>
  <dcterms:created xsi:type="dcterms:W3CDTF">2012-12-31T02:28:18Z</dcterms:created>
  <dcterms:modified xsi:type="dcterms:W3CDTF">2013-02-11T21:45:04Z</dcterms:modified>
</cp:coreProperties>
</file>