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9"/>
  </p:notesMasterIdLst>
  <p:sldIdLst>
    <p:sldId id="256" r:id="rId2"/>
    <p:sldId id="258" r:id="rId3"/>
    <p:sldId id="322" r:id="rId4"/>
    <p:sldId id="323" r:id="rId5"/>
    <p:sldId id="324" r:id="rId6"/>
    <p:sldId id="325" r:id="rId7"/>
    <p:sldId id="326" r:id="rId8"/>
    <p:sldId id="327" r:id="rId9"/>
    <p:sldId id="348" r:id="rId10"/>
    <p:sldId id="328" r:id="rId11"/>
    <p:sldId id="329" r:id="rId12"/>
    <p:sldId id="330" r:id="rId13"/>
    <p:sldId id="331" r:id="rId14"/>
    <p:sldId id="351" r:id="rId15"/>
    <p:sldId id="352" r:id="rId16"/>
    <p:sldId id="347" r:id="rId17"/>
    <p:sldId id="332" r:id="rId18"/>
    <p:sldId id="333" r:id="rId19"/>
    <p:sldId id="334" r:id="rId20"/>
    <p:sldId id="353" r:id="rId21"/>
    <p:sldId id="337" r:id="rId22"/>
    <p:sldId id="349" r:id="rId23"/>
    <p:sldId id="335" r:id="rId24"/>
    <p:sldId id="338" r:id="rId25"/>
    <p:sldId id="336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50" r:id="rId35"/>
    <p:sldId id="321" r:id="rId36"/>
    <p:sldId id="301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AED64-DE9D-488B-BFFD-A02E60E8A02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979F6-E5E2-44CA-9639-92AB2EC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yGaul/AsciiEngin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r.gaul@digipen.edu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sonicretro.org/Sonic_Physics_Guide" TargetMode="External"/><Relationship Id="rId2" Type="http://schemas.openxmlformats.org/officeDocument/2006/relationships/hyperlink" Target="http://higherorderfun.com/blog/2012/05/20/the-guide-to-implementing-2d-platformer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38200"/>
            <a:ext cx="6477000" cy="39624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Simple physics</a:t>
            </a:r>
            <a:br>
              <a:rPr lang="en-US" dirty="0" smtClean="0"/>
            </a:br>
            <a:r>
              <a:rPr lang="en-US" dirty="0" smtClean="0"/>
              <a:t>(mostly) </a:t>
            </a:r>
            <a:r>
              <a:rPr lang="en-US" dirty="0" err="1" smtClean="0"/>
              <a:t>platformers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gam 150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Randy Gaul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Just apply impulse to velocity</a:t>
            </a:r>
          </a:p>
          <a:p>
            <a:pPr lvl="1"/>
            <a:r>
              <a:rPr lang="en-US" dirty="0" smtClean="0"/>
              <a:t>Add a vector to velocity</a:t>
            </a:r>
          </a:p>
          <a:p>
            <a:pPr lvl="2"/>
            <a:r>
              <a:rPr lang="en-US" dirty="0" smtClean="0"/>
              <a:t>Vec2( 0. 5.0 )</a:t>
            </a:r>
          </a:p>
          <a:p>
            <a:r>
              <a:rPr lang="en-US" dirty="0" smtClean="0"/>
              <a:t>How big of impulse to apply?</a:t>
            </a:r>
          </a:p>
          <a:p>
            <a:pPr lvl="1"/>
            <a:r>
              <a:rPr lang="en-US" dirty="0" smtClean="0"/>
              <a:t>Guess and check</a:t>
            </a:r>
          </a:p>
          <a:p>
            <a:pPr lvl="1"/>
            <a:r>
              <a:rPr lang="en-US" dirty="0" smtClean="0"/>
              <a:t>Use equation to solve for exact height</a:t>
            </a:r>
          </a:p>
          <a:p>
            <a:pPr lvl="2"/>
            <a:r>
              <a:rPr lang="en-US" dirty="0" smtClean="0"/>
              <a:t>Useful to jump or throw objects exact tile heights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</a:t>
            </a:r>
            <a:endParaRPr lang="en-US" dirty="0"/>
          </a:p>
        </p:txBody>
      </p:sp>
      <p:pic>
        <p:nvPicPr>
          <p:cNvPr id="4" name="Picture 2" descr="http://3.bp.blogspot.com/-t86Ob8ZrHD0/T_PdA8yUgII/AAAAAAAAAG8/8u32uQLSPiY/s1600/Conservation_of_Energy_Equatio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75650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91" y="5399809"/>
            <a:ext cx="682413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5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actually let things collide</a:t>
            </a:r>
          </a:p>
          <a:p>
            <a:pPr lvl="1"/>
            <a:r>
              <a:rPr lang="en-US" dirty="0" smtClean="0"/>
              <a:t>Collision avoidance!</a:t>
            </a:r>
          </a:p>
          <a:p>
            <a:r>
              <a:rPr lang="en-US" dirty="0" smtClean="0"/>
              <a:t>The plan:</a:t>
            </a:r>
          </a:p>
          <a:p>
            <a:pPr lvl="1"/>
            <a:r>
              <a:rPr lang="en-US" dirty="0" smtClean="0"/>
              <a:t>Integrate x one step forward (x before y!)</a:t>
            </a:r>
          </a:p>
          <a:p>
            <a:pPr lvl="1"/>
            <a:r>
              <a:rPr lang="en-US" dirty="0" smtClean="0"/>
              <a:t>Run AABB to AABB</a:t>
            </a:r>
          </a:p>
          <a:p>
            <a:pPr lvl="1"/>
            <a:r>
              <a:rPr lang="en-US" dirty="0" smtClean="0"/>
              <a:t>Find closest object collided with</a:t>
            </a:r>
          </a:p>
          <a:p>
            <a:pPr lvl="2"/>
            <a:r>
              <a:rPr lang="en-US" dirty="0" smtClean="0"/>
              <a:t>AABB </a:t>
            </a:r>
            <a:r>
              <a:rPr lang="en-US" dirty="0" err="1" smtClean="0"/>
              <a:t>vs</a:t>
            </a:r>
            <a:r>
              <a:rPr lang="en-US" dirty="0" smtClean="0"/>
              <a:t> AABB from previous slide</a:t>
            </a:r>
          </a:p>
          <a:p>
            <a:pPr lvl="1"/>
            <a:r>
              <a:rPr lang="en-US" dirty="0" smtClean="0"/>
              <a:t>Move object tangent to closest </a:t>
            </a:r>
            <a:r>
              <a:rPr lang="en-US" dirty="0" err="1" smtClean="0"/>
              <a:t>collidee</a:t>
            </a:r>
            <a:endParaRPr lang="en-US" dirty="0" smtClean="0"/>
          </a:p>
          <a:p>
            <a:pPr lvl="2"/>
            <a:r>
              <a:rPr lang="en-US" dirty="0" smtClean="0"/>
              <a:t>Move object so that it’s touching what it collided with</a:t>
            </a:r>
            <a:endParaRPr lang="en-US" dirty="0" smtClean="0"/>
          </a:p>
          <a:p>
            <a:pPr lvl="1"/>
            <a:r>
              <a:rPr lang="en-US" dirty="0" smtClean="0"/>
              <a:t>Zero velocity on x axis</a:t>
            </a:r>
          </a:p>
          <a:p>
            <a:pPr lvl="1"/>
            <a:r>
              <a:rPr lang="en-US" dirty="0" smtClean="0"/>
              <a:t>Repeat for y</a:t>
            </a:r>
          </a:p>
        </p:txBody>
      </p:sp>
    </p:spTree>
    <p:extLst>
      <p:ext uri="{BB962C8B-B14F-4D97-AF65-F5344CB8AC3E}">
        <p14:creationId xmlns:p14="http://schemas.microsoft.com/office/powerpoint/2010/main" val="41570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algorithm properties: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Boxes easily stack</a:t>
            </a:r>
          </a:p>
          <a:p>
            <a:pPr lvl="2"/>
            <a:r>
              <a:rPr lang="en-US" dirty="0" smtClean="0"/>
              <a:t>Easy </a:t>
            </a:r>
            <a:r>
              <a:rPr lang="en-US" dirty="0" smtClean="0"/>
              <a:t>detecting </a:t>
            </a:r>
            <a:r>
              <a:rPr lang="en-US" dirty="0" smtClean="0"/>
              <a:t>direction of impact</a:t>
            </a:r>
          </a:p>
          <a:p>
            <a:pPr lvl="2"/>
            <a:r>
              <a:rPr lang="en-US" dirty="0" smtClean="0"/>
              <a:t>Objects shouldn’t </a:t>
            </a:r>
            <a:r>
              <a:rPr lang="en-US" dirty="0" smtClean="0"/>
              <a:t>intersect</a:t>
            </a:r>
            <a:endParaRPr lang="en-US" dirty="0" smtClean="0"/>
          </a:p>
          <a:p>
            <a:pPr lvl="2"/>
            <a:r>
              <a:rPr lang="en-US" dirty="0" smtClean="0"/>
              <a:t>Easy to implement and debug</a:t>
            </a:r>
          </a:p>
          <a:p>
            <a:pPr lvl="2"/>
            <a:r>
              <a:rPr lang="en-US" dirty="0" smtClean="0"/>
              <a:t>Extremely fast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Objects cannot push other objects without special code</a:t>
            </a:r>
          </a:p>
          <a:p>
            <a:pPr lvl="2"/>
            <a:r>
              <a:rPr lang="en-US" dirty="0" smtClean="0"/>
              <a:t>No “bouncing” off of things without special code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8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 –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store positions with integers you’re fine</a:t>
            </a:r>
          </a:p>
          <a:p>
            <a:r>
              <a:rPr lang="en-US" dirty="0" smtClean="0"/>
              <a:t>For floating point positions:</a:t>
            </a:r>
          </a:p>
          <a:p>
            <a:pPr lvl="1"/>
            <a:r>
              <a:rPr lang="en-US" dirty="0" smtClean="0"/>
              <a:t>Placing an object tangent to another:</a:t>
            </a:r>
          </a:p>
          <a:p>
            <a:pPr lvl="2"/>
            <a:r>
              <a:rPr lang="en-US" dirty="0" smtClean="0"/>
              <a:t>Involves a subtraction</a:t>
            </a:r>
          </a:p>
          <a:p>
            <a:pPr lvl="2"/>
            <a:r>
              <a:rPr lang="en-US" dirty="0" smtClean="0"/>
              <a:t>Introduces floating point error</a:t>
            </a:r>
          </a:p>
          <a:p>
            <a:pPr lvl="2"/>
            <a:r>
              <a:rPr lang="en-US" dirty="0" smtClean="0"/>
              <a:t>Possible to still be “colliding” after resolve</a:t>
            </a:r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dirty="0" smtClean="0"/>
              <a:t>Allow a fudge factor for overlap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 Resolution – Detection Fudge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 return a collision of the  overlap is smaller than some very small constant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0.001f for EPSILON, and lower until unstable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2" y="2989983"/>
            <a:ext cx="742798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3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to slow down when we hit something</a:t>
            </a:r>
          </a:p>
          <a:p>
            <a:pPr lvl="1"/>
            <a:r>
              <a:rPr lang="en-US" dirty="0" smtClean="0"/>
              <a:t>On x integration</a:t>
            </a:r>
          </a:p>
          <a:p>
            <a:pPr lvl="2"/>
            <a:r>
              <a:rPr lang="en-US" dirty="0" smtClean="0"/>
              <a:t>Multiply y velocity by a constant less than one</a:t>
            </a:r>
          </a:p>
          <a:p>
            <a:pPr lvl="3"/>
            <a:r>
              <a:rPr lang="en-US" dirty="0" smtClean="0"/>
              <a:t>Try: 0.05, 0.1, 0.5</a:t>
            </a:r>
          </a:p>
          <a:p>
            <a:pPr lvl="1"/>
            <a:r>
              <a:rPr lang="en-US" dirty="0" smtClean="0"/>
              <a:t>On y integration</a:t>
            </a:r>
          </a:p>
          <a:p>
            <a:pPr lvl="2"/>
            <a:r>
              <a:rPr lang="en-US" dirty="0"/>
              <a:t>Multiply </a:t>
            </a:r>
            <a:r>
              <a:rPr lang="en-US" dirty="0" smtClean="0"/>
              <a:t>x </a:t>
            </a:r>
            <a:r>
              <a:rPr lang="en-US" dirty="0"/>
              <a:t>velocity by a constant less than one</a:t>
            </a:r>
          </a:p>
          <a:p>
            <a:pPr lvl="3"/>
            <a:r>
              <a:rPr lang="en-US" dirty="0"/>
              <a:t>Try: 0.05, 0.1, </a:t>
            </a:r>
            <a:r>
              <a:rPr lang="en-US" dirty="0" smtClean="0"/>
              <a:t>0.5</a:t>
            </a:r>
          </a:p>
          <a:p>
            <a:r>
              <a:rPr lang="en-US" dirty="0" smtClean="0"/>
              <a:t>Can grab constants from objects</a:t>
            </a:r>
          </a:p>
          <a:p>
            <a:pPr lvl="1"/>
            <a:r>
              <a:rPr lang="en-US" dirty="0" smtClean="0"/>
              <a:t>Each object can store a friction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main methods:</a:t>
            </a:r>
          </a:p>
          <a:p>
            <a:pPr lvl="1"/>
            <a:r>
              <a:rPr lang="en-US" dirty="0" smtClean="0"/>
              <a:t>Integer array for heights</a:t>
            </a:r>
          </a:p>
          <a:p>
            <a:pPr lvl="1"/>
            <a:r>
              <a:rPr lang="en-US" dirty="0" smtClean="0"/>
              <a:t>Linear interpolation</a:t>
            </a:r>
          </a:p>
          <a:p>
            <a:r>
              <a:rPr lang="en-US" dirty="0" smtClean="0"/>
              <a:t>I will describe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Slopes – Integer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sloped tile contains array of heights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Heights</a:t>
            </a:r>
          </a:p>
          <a:p>
            <a:pPr lvl="1"/>
            <a:r>
              <a:rPr lang="en-US" dirty="0" smtClean="0"/>
              <a:t>12, 11, 10, 8, 7, 6, 5, 5, 5, 5, 5, 4, 3, 2, 1, 1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2209801"/>
            <a:ext cx="297761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57289" y="279406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Y1 - 12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2380" y="4996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– Integer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If collision in tile</a:t>
            </a:r>
          </a:p>
          <a:p>
            <a:pPr lvl="1"/>
            <a:r>
              <a:rPr lang="en-US" dirty="0" smtClean="0"/>
              <a:t>Resolve y position to index in </a:t>
            </a:r>
            <a:r>
              <a:rPr lang="en-US" dirty="0" smtClean="0"/>
              <a:t>array</a:t>
            </a:r>
          </a:p>
          <a:p>
            <a:pPr lvl="2"/>
            <a:r>
              <a:rPr lang="en-US" dirty="0" smtClean="0"/>
              <a:t>Set object’s y position to y index </a:t>
            </a:r>
            <a:r>
              <a:rPr lang="en-US" u="sng" dirty="0" smtClean="0"/>
              <a:t>only if y position is lower</a:t>
            </a:r>
          </a:p>
          <a:p>
            <a:pPr lvl="3"/>
            <a:r>
              <a:rPr lang="en-US" dirty="0" smtClean="0"/>
              <a:t>Want to be able to jump and land on slopes</a:t>
            </a:r>
            <a:endParaRPr lang="en-US" dirty="0" smtClean="0"/>
          </a:p>
          <a:p>
            <a:pPr lvl="1"/>
            <a:r>
              <a:rPr lang="en-US" dirty="0" smtClean="0"/>
              <a:t>Use x position (center of object) to index into height array</a:t>
            </a:r>
          </a:p>
          <a:p>
            <a:r>
              <a:rPr lang="en-US" dirty="0" smtClean="0"/>
              <a:t>Considerations</a:t>
            </a:r>
          </a:p>
          <a:p>
            <a:pPr lvl="1"/>
            <a:r>
              <a:rPr lang="en-US" dirty="0" smtClean="0"/>
              <a:t>What if you run into higher side first?</a:t>
            </a:r>
          </a:p>
          <a:p>
            <a:pPr lvl="2"/>
            <a:r>
              <a:rPr lang="en-US" dirty="0" smtClean="0"/>
              <a:t>Can make special case – collide like solid box</a:t>
            </a:r>
          </a:p>
          <a:p>
            <a:pPr lvl="2"/>
            <a:r>
              <a:rPr lang="en-US" dirty="0" smtClean="0"/>
              <a:t>Can setup tiles so this cannot </a:t>
            </a:r>
            <a:r>
              <a:rPr lang="en-US" dirty="0" smtClean="0"/>
              <a:t>happen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7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RTIS Sophomore – Randy Gaul</a:t>
            </a:r>
          </a:p>
          <a:p>
            <a:r>
              <a:rPr lang="en-US" dirty="0" smtClean="0"/>
              <a:t>C game as Freshman</a:t>
            </a:r>
          </a:p>
          <a:p>
            <a:r>
              <a:rPr lang="en-US" dirty="0" smtClean="0"/>
              <a:t>Tech director for Ancient Forest and Grumpy Monsters</a:t>
            </a:r>
          </a:p>
          <a:p>
            <a:r>
              <a:rPr lang="en-US" dirty="0" smtClean="0"/>
              <a:t>Made engine in C during summer before Sophomore year</a:t>
            </a:r>
          </a:p>
          <a:p>
            <a:pPr lvl="1"/>
            <a:r>
              <a:rPr lang="en-US" dirty="0" smtClean="0">
                <a:hlinkClick r:id="rId2"/>
              </a:rPr>
              <a:t>AsciiEngine</a:t>
            </a:r>
            <a:r>
              <a:rPr lang="en-US" dirty="0" smtClean="0"/>
              <a:t> – Implemented some features in this slideshow</a:t>
            </a:r>
          </a:p>
          <a:p>
            <a:r>
              <a:rPr lang="en-US" dirty="0" smtClean="0"/>
              <a:t>Love architecture with clean and powerful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Slopes – Integer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Slopes affect velocity?</a:t>
            </a:r>
          </a:p>
          <a:p>
            <a:pPr lvl="1"/>
            <a:r>
              <a:rPr lang="en-US" dirty="0"/>
              <a:t>Store arbitrary angle to approximate slope</a:t>
            </a:r>
          </a:p>
          <a:p>
            <a:pPr lvl="2"/>
            <a:r>
              <a:rPr lang="en-US" dirty="0" err="1"/>
              <a:t>velx</a:t>
            </a:r>
            <a:r>
              <a:rPr lang="en-US" dirty="0"/>
              <a:t> += </a:t>
            </a:r>
            <a:r>
              <a:rPr lang="en-US" dirty="0" err="1"/>
              <a:t>cos</a:t>
            </a:r>
            <a:r>
              <a:rPr lang="en-US" dirty="0"/>
              <a:t>(angle) * A * </a:t>
            </a:r>
            <a:r>
              <a:rPr lang="en-US" dirty="0" err="1"/>
              <a:t>dt</a:t>
            </a:r>
            <a:endParaRPr lang="en-US" dirty="0"/>
          </a:p>
          <a:p>
            <a:pPr lvl="2"/>
            <a:r>
              <a:rPr lang="en-US" dirty="0" err="1"/>
              <a:t>vely</a:t>
            </a:r>
            <a:r>
              <a:rPr lang="en-US" dirty="0"/>
              <a:t> += -sin(angle) * A * </a:t>
            </a:r>
            <a:r>
              <a:rPr lang="en-US" dirty="0" err="1"/>
              <a:t>dt</a:t>
            </a:r>
            <a:endParaRPr lang="en-US" dirty="0"/>
          </a:p>
          <a:p>
            <a:pPr lvl="2"/>
            <a:r>
              <a:rPr lang="en-US" dirty="0"/>
              <a:t>Keep track of the “real” velocity</a:t>
            </a:r>
          </a:p>
          <a:p>
            <a:r>
              <a:rPr lang="en-US" dirty="0" smtClean="0"/>
              <a:t>Apply the modified </a:t>
            </a:r>
            <a:r>
              <a:rPr lang="en-US" dirty="0" err="1" smtClean="0"/>
              <a:t>vel</a:t>
            </a:r>
            <a:r>
              <a:rPr lang="en-US" dirty="0" smtClean="0"/>
              <a:t> if collided with tile</a:t>
            </a:r>
          </a:p>
          <a:p>
            <a:pPr lvl="1"/>
            <a:r>
              <a:rPr lang="en-US" dirty="0" smtClean="0"/>
              <a:t>Collide if:</a:t>
            </a:r>
          </a:p>
          <a:p>
            <a:pPr lvl="2"/>
            <a:r>
              <a:rPr lang="en-US" dirty="0" smtClean="0"/>
              <a:t>Y less than height index</a:t>
            </a:r>
          </a:p>
          <a:p>
            <a:pPr lvl="2"/>
            <a:r>
              <a:rPr lang="en-US" dirty="0" smtClean="0"/>
              <a:t>X extents overlap tile’s x extents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Slopes – Integer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Support arbitrary heights at each index</a:t>
            </a:r>
          </a:p>
          <a:p>
            <a:pPr lvl="1"/>
            <a:r>
              <a:rPr lang="en-US" dirty="0" smtClean="0"/>
              <a:t>Very fast</a:t>
            </a:r>
          </a:p>
          <a:p>
            <a:pPr lvl="1"/>
            <a:r>
              <a:rPr lang="en-US" dirty="0" smtClean="0"/>
              <a:t>Fairly simple to implement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Takes up a little more memory</a:t>
            </a:r>
          </a:p>
          <a:p>
            <a:pPr lvl="1"/>
            <a:r>
              <a:rPr lang="en-US" dirty="0" smtClean="0"/>
              <a:t>Can be tedious to hand-craft each tile</a:t>
            </a:r>
          </a:p>
        </p:txBody>
      </p:sp>
    </p:spTree>
    <p:extLst>
      <p:ext uri="{BB962C8B-B14F-4D97-AF65-F5344CB8AC3E}">
        <p14:creationId xmlns:p14="http://schemas.microsoft.com/office/powerpoint/2010/main" val="36939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– Linear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72000"/>
          </a:xfrm>
        </p:spPr>
        <p:txBody>
          <a:bodyPr/>
          <a:lstStyle/>
          <a:p>
            <a:r>
              <a:rPr lang="en-US" dirty="0" smtClean="0"/>
              <a:t>Calculate y heights from interpolation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alpha = </a:t>
            </a:r>
            <a:r>
              <a:rPr lang="en-US" dirty="0" err="1" smtClean="0"/>
              <a:t>object_x</a:t>
            </a:r>
            <a:r>
              <a:rPr lang="en-US" dirty="0" smtClean="0"/>
              <a:t> – </a:t>
            </a:r>
            <a:r>
              <a:rPr lang="en-US" dirty="0" err="1" smtClean="0"/>
              <a:t>tile_x</a:t>
            </a:r>
            <a:r>
              <a:rPr lang="en-US" dirty="0" smtClean="0"/>
              <a:t> / </a:t>
            </a:r>
            <a:r>
              <a:rPr lang="en-US" dirty="0" err="1" smtClean="0"/>
              <a:t>tile_width</a:t>
            </a:r>
            <a:endParaRPr lang="en-US" dirty="0" smtClean="0"/>
          </a:p>
          <a:p>
            <a:r>
              <a:rPr lang="en-US" dirty="0" smtClean="0"/>
              <a:t>a = left starting point of line (12 from slide 14)</a:t>
            </a:r>
          </a:p>
          <a:p>
            <a:r>
              <a:rPr lang="en-US" dirty="0" smtClean="0"/>
              <a:t>b = right endpoint of line (1 from slide 14)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46632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0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– Linear Interpolation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0" y="2091182"/>
            <a:ext cx="22193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17" y="1754337"/>
            <a:ext cx="22098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85" y="1705845"/>
            <a:ext cx="34861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29" y="4087095"/>
            <a:ext cx="58007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1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Slopes –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Supports arbitrary slopes</a:t>
            </a:r>
          </a:p>
          <a:p>
            <a:pPr lvl="1"/>
            <a:r>
              <a:rPr lang="en-US" dirty="0" smtClean="0"/>
              <a:t>Still very fast</a:t>
            </a:r>
          </a:p>
          <a:p>
            <a:pPr lvl="1"/>
            <a:r>
              <a:rPr lang="en-US" dirty="0" smtClean="0"/>
              <a:t>Less memory per tile</a:t>
            </a:r>
          </a:p>
          <a:p>
            <a:pPr lvl="1"/>
            <a:r>
              <a:rPr lang="en-US" dirty="0" smtClean="0"/>
              <a:t>Easier to create new tiles (less information to create)</a:t>
            </a:r>
          </a:p>
          <a:p>
            <a:pPr lvl="2"/>
            <a:r>
              <a:rPr lang="en-US" dirty="0" smtClean="0"/>
              <a:t>Just set y1 and y2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Single slope per tile</a:t>
            </a:r>
          </a:p>
          <a:p>
            <a:pPr lvl="1"/>
            <a:r>
              <a:rPr lang="en-US" dirty="0"/>
              <a:t>A bit harder to implement </a:t>
            </a:r>
            <a:r>
              <a:rPr lang="en-US" dirty="0" smtClean="0"/>
              <a:t>than </a:t>
            </a:r>
            <a:r>
              <a:rPr lang="en-US" dirty="0"/>
              <a:t>integer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Only set object’s y to interpolated h </a:t>
            </a:r>
            <a:r>
              <a:rPr lang="en-US" u="sng" dirty="0" smtClean="0"/>
              <a:t>only if y is less than h</a:t>
            </a:r>
          </a:p>
          <a:p>
            <a:pPr lvl="2"/>
            <a:r>
              <a:rPr lang="en-US" dirty="0" smtClean="0"/>
              <a:t>We want to able to jump and land on slopes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Platforms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9" y="2517199"/>
            <a:ext cx="337958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667000"/>
            <a:ext cx="3861371" cy="221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7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Special cases!</a:t>
            </a:r>
          </a:p>
          <a:p>
            <a:pPr lvl="1"/>
            <a:r>
              <a:rPr lang="en-US" dirty="0" smtClean="0"/>
              <a:t>Write some code to handle AABB </a:t>
            </a:r>
            <a:r>
              <a:rPr lang="en-US" dirty="0" err="1" smtClean="0"/>
              <a:t>vs</a:t>
            </a:r>
            <a:r>
              <a:rPr lang="en-US" dirty="0" smtClean="0"/>
              <a:t> moving platform in a special way</a:t>
            </a:r>
          </a:p>
          <a:p>
            <a:pPr lvl="2"/>
            <a:r>
              <a:rPr lang="en-US" dirty="0" smtClean="0"/>
              <a:t>Don’t collide x axis step</a:t>
            </a:r>
          </a:p>
          <a:p>
            <a:pPr lvl="2"/>
            <a:r>
              <a:rPr lang="en-US" dirty="0" smtClean="0"/>
              <a:t>Collide y only if previously </a:t>
            </a:r>
            <a:r>
              <a:rPr lang="en-US" i="1" dirty="0" smtClean="0"/>
              <a:t>entirely </a:t>
            </a:r>
            <a:r>
              <a:rPr lang="en-US" dirty="0" smtClean="0"/>
              <a:t>above platform</a:t>
            </a:r>
          </a:p>
          <a:p>
            <a:r>
              <a:rPr lang="en-US" dirty="0" smtClean="0"/>
              <a:t>Very simple</a:t>
            </a:r>
          </a:p>
          <a:p>
            <a:r>
              <a:rPr lang="en-US" dirty="0" smtClean="0"/>
              <a:t>A simpler method that doesn’t work</a:t>
            </a:r>
          </a:p>
          <a:p>
            <a:pPr lvl="1"/>
            <a:r>
              <a:rPr lang="en-US" dirty="0" smtClean="0"/>
              <a:t>Collide only if falling</a:t>
            </a:r>
          </a:p>
          <a:p>
            <a:pPr lvl="2"/>
            <a:r>
              <a:rPr lang="en-US" dirty="0" smtClean="0"/>
              <a:t>You can start falling mid-jump</a:t>
            </a:r>
          </a:p>
          <a:p>
            <a:pPr lvl="2"/>
            <a:r>
              <a:rPr lang="en-US" dirty="0" smtClean="0"/>
              <a:t>This results in unintended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Ladders</a:t>
            </a:r>
            <a:endParaRPr lang="en-US" dirty="0"/>
          </a:p>
        </p:txBody>
      </p:sp>
      <p:pic>
        <p:nvPicPr>
          <p:cNvPr id="11266" name="Picture 2" descr="http://www.themmnetwork.com/wp-content/uploads/2012/04/mm2crash_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191000" cy="392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Will need two different states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On ladder</a:t>
            </a:r>
          </a:p>
          <a:p>
            <a:r>
              <a:rPr lang="en-US" dirty="0" smtClean="0"/>
              <a:t>Separating states make code simpler</a:t>
            </a:r>
          </a:p>
          <a:p>
            <a:r>
              <a:rPr lang="en-US" dirty="0" smtClean="0"/>
              <a:t>On ladder state:</a:t>
            </a:r>
          </a:p>
          <a:p>
            <a:pPr lvl="1"/>
            <a:r>
              <a:rPr lang="en-US" dirty="0" smtClean="0"/>
              <a:t>No gravity</a:t>
            </a:r>
          </a:p>
          <a:p>
            <a:pPr lvl="1"/>
            <a:r>
              <a:rPr lang="en-US" dirty="0" smtClean="0"/>
              <a:t>No left or right integration</a:t>
            </a:r>
          </a:p>
          <a:p>
            <a:pPr lvl="1"/>
            <a:r>
              <a:rPr lang="en-US" dirty="0" smtClean="0"/>
              <a:t>Only move up/down</a:t>
            </a:r>
          </a:p>
          <a:p>
            <a:pPr lvl="1"/>
            <a:r>
              <a:rPr lang="en-US" dirty="0" smtClean="0"/>
              <a:t>Very simple</a:t>
            </a:r>
          </a:p>
          <a:p>
            <a:r>
              <a:rPr lang="en-US" dirty="0" smtClean="0"/>
              <a:t>Most code will be for exit/enter ladder state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2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will describe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AABB collision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Jumping</a:t>
            </a:r>
          </a:p>
          <a:p>
            <a:r>
              <a:rPr lang="en-US" dirty="0" smtClean="0"/>
              <a:t>Collision resolution</a:t>
            </a:r>
          </a:p>
          <a:p>
            <a:r>
              <a:rPr lang="en-US" dirty="0" smtClean="0"/>
              <a:t>Slopes</a:t>
            </a:r>
          </a:p>
          <a:p>
            <a:r>
              <a:rPr lang="en-US" dirty="0" smtClean="0"/>
              <a:t>One way platforms</a:t>
            </a:r>
          </a:p>
          <a:p>
            <a:r>
              <a:rPr lang="en-US" dirty="0" smtClean="0"/>
              <a:t>Ladders</a:t>
            </a:r>
          </a:p>
          <a:p>
            <a:r>
              <a:rPr lang="en-US" dirty="0" smtClean="0"/>
              <a:t>Moving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Leave and exit ladder state</a:t>
            </a:r>
          </a:p>
          <a:p>
            <a:pPr lvl="1"/>
            <a:r>
              <a:rPr lang="en-US" dirty="0" smtClean="0"/>
              <a:t>To enter:</a:t>
            </a:r>
          </a:p>
          <a:p>
            <a:pPr lvl="2"/>
            <a:r>
              <a:rPr lang="en-US" dirty="0" smtClean="0"/>
              <a:t>Design dependent</a:t>
            </a:r>
          </a:p>
          <a:p>
            <a:pPr lvl="2"/>
            <a:r>
              <a:rPr lang="en-US" dirty="0" smtClean="0"/>
              <a:t>AABB </a:t>
            </a:r>
            <a:r>
              <a:rPr lang="en-US" dirty="0" err="1" smtClean="0"/>
              <a:t>vs</a:t>
            </a:r>
            <a:r>
              <a:rPr lang="en-US" dirty="0" smtClean="0"/>
              <a:t> AABB player to ladder TRUE &amp;&amp; player hit UP key</a:t>
            </a:r>
          </a:p>
          <a:p>
            <a:pPr lvl="2"/>
            <a:r>
              <a:rPr lang="en-US" dirty="0" smtClean="0"/>
              <a:t>Stand on top and hit down</a:t>
            </a:r>
          </a:p>
          <a:p>
            <a:pPr lvl="2"/>
            <a:r>
              <a:rPr lang="en-US" dirty="0" smtClean="0"/>
              <a:t>Clamp player’s x to ladder’s x</a:t>
            </a:r>
          </a:p>
          <a:p>
            <a:pPr lvl="1"/>
            <a:r>
              <a:rPr lang="en-US" dirty="0" smtClean="0"/>
              <a:t>To exit suggestions:</a:t>
            </a:r>
          </a:p>
          <a:p>
            <a:pPr lvl="2"/>
            <a:r>
              <a:rPr lang="en-US" dirty="0" smtClean="0"/>
              <a:t>Player hits jump button</a:t>
            </a:r>
          </a:p>
          <a:p>
            <a:pPr lvl="2"/>
            <a:r>
              <a:rPr lang="en-US" dirty="0" err="1" smtClean="0"/>
              <a:t>Player_y</a:t>
            </a:r>
            <a:r>
              <a:rPr lang="en-US" dirty="0" smtClean="0"/>
              <a:t> outside bounds of ladder y extents</a:t>
            </a:r>
          </a:p>
          <a:p>
            <a:r>
              <a:rPr lang="en-US" dirty="0" smtClean="0"/>
              <a:t>Additional consideration:</a:t>
            </a:r>
          </a:p>
          <a:p>
            <a:pPr lvl="1"/>
            <a:r>
              <a:rPr lang="en-US" dirty="0" smtClean="0"/>
              <a:t>Run one-way platform code</a:t>
            </a:r>
          </a:p>
          <a:p>
            <a:pPr lvl="1"/>
            <a:r>
              <a:rPr lang="en-US" dirty="0" smtClean="0"/>
              <a:t>Allow to walk on top of ladders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stand on platform</a:t>
            </a:r>
          </a:p>
          <a:p>
            <a:pPr lvl="1"/>
            <a:r>
              <a:rPr lang="en-US" dirty="0" smtClean="0"/>
              <a:t>Player’s and monster move when platform does</a:t>
            </a:r>
          </a:p>
          <a:p>
            <a:r>
              <a:rPr lang="en-US" dirty="0" smtClean="0"/>
              <a:t>Have each platform store linked list of objects</a:t>
            </a:r>
          </a:p>
          <a:p>
            <a:pPr lvl="1"/>
            <a:r>
              <a:rPr lang="en-US" dirty="0" smtClean="0"/>
              <a:t>When object collide on platform</a:t>
            </a:r>
          </a:p>
          <a:p>
            <a:pPr lvl="2"/>
            <a:r>
              <a:rPr lang="en-US" dirty="0" smtClean="0"/>
              <a:t>Insert itself into platform’s list</a:t>
            </a:r>
          </a:p>
          <a:p>
            <a:pPr lvl="1"/>
            <a:r>
              <a:rPr lang="en-US" dirty="0" smtClean="0"/>
              <a:t>On integrate platform, integrate objects in list too</a:t>
            </a:r>
          </a:p>
          <a:p>
            <a:pPr lvl="1"/>
            <a:r>
              <a:rPr lang="en-US" dirty="0" smtClean="0"/>
              <a:t>When object leave platform</a:t>
            </a:r>
          </a:p>
          <a:p>
            <a:pPr lvl="2"/>
            <a:r>
              <a:rPr lang="en-US" dirty="0" smtClean="0"/>
              <a:t>Remove self from platform’s linked list</a:t>
            </a:r>
          </a:p>
          <a:p>
            <a:r>
              <a:rPr lang="en-US" dirty="0" smtClean="0"/>
              <a:t>For fast removal use: doubly linked list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ecture and example code on </a:t>
            </a:r>
            <a:r>
              <a:rPr lang="en-US" dirty="0" err="1" smtClean="0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Platforms - 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Object’s y position changes upward</a:t>
            </a:r>
          </a:p>
          <a:p>
            <a:pPr lvl="2"/>
            <a:r>
              <a:rPr lang="en-US" dirty="0" smtClean="0"/>
              <a:t>Jumps up, for example – detect this!</a:t>
            </a:r>
          </a:p>
          <a:p>
            <a:pPr lvl="1"/>
            <a:r>
              <a:rPr lang="en-US" dirty="0" smtClean="0"/>
              <a:t>Object’s x extents do not overlap platform’s x extents</a:t>
            </a:r>
          </a:p>
          <a:p>
            <a:pPr lvl="2"/>
            <a:r>
              <a:rPr lang="en-US" dirty="0" smtClean="0"/>
              <a:t>A picture: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0" y="3449780"/>
            <a:ext cx="78676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Platforms - Leaving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overlap for each object in platform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found non-intersecting</a:t>
            </a:r>
          </a:p>
          <a:p>
            <a:pPr lvl="1"/>
            <a:r>
              <a:rPr lang="en-US" dirty="0" smtClean="0"/>
              <a:t>Remove from platform’s list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2279075"/>
            <a:ext cx="8458200" cy="193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2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Platforms – A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platform moves into an object?</a:t>
            </a:r>
          </a:p>
          <a:p>
            <a:pPr lvl="1"/>
            <a:r>
              <a:rPr lang="en-US" dirty="0" smtClean="0"/>
              <a:t>Want object to be “pushed”</a:t>
            </a:r>
          </a:p>
          <a:p>
            <a:pPr lvl="1"/>
            <a:r>
              <a:rPr lang="en-US" dirty="0" smtClean="0"/>
              <a:t>No way to model this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Update platforms </a:t>
            </a:r>
            <a:r>
              <a:rPr lang="en-US" i="1" dirty="0" smtClean="0"/>
              <a:t>after</a:t>
            </a:r>
            <a:r>
              <a:rPr lang="en-US" dirty="0" smtClean="0"/>
              <a:t> all other objects</a:t>
            </a:r>
          </a:p>
          <a:p>
            <a:pPr lvl="1"/>
            <a:r>
              <a:rPr lang="en-US" dirty="0" smtClean="0"/>
              <a:t>All objects move about the game</a:t>
            </a:r>
          </a:p>
          <a:p>
            <a:pPr lvl="2"/>
            <a:r>
              <a:rPr lang="en-US" dirty="0" smtClean="0"/>
              <a:t>Some collide into platform and register in the list</a:t>
            </a:r>
          </a:p>
          <a:p>
            <a:pPr lvl="1"/>
            <a:r>
              <a:rPr lang="en-US" dirty="0" smtClean="0"/>
              <a:t>Then platform moves</a:t>
            </a:r>
          </a:p>
          <a:p>
            <a:pPr lvl="2"/>
            <a:r>
              <a:rPr lang="en-US" dirty="0" smtClean="0"/>
              <a:t>Integrates it’s list of objects</a:t>
            </a:r>
          </a:p>
          <a:p>
            <a:pPr lvl="1"/>
            <a:r>
              <a:rPr lang="en-US" dirty="0" smtClean="0"/>
              <a:t>Impossible for platform to run into anything</a:t>
            </a:r>
          </a:p>
        </p:txBody>
      </p:sp>
    </p:spTree>
    <p:extLst>
      <p:ext uri="{BB962C8B-B14F-4D97-AF65-F5344CB8AC3E}">
        <p14:creationId xmlns:p14="http://schemas.microsoft.com/office/powerpoint/2010/main" val="10560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/>
              <a:t>Ask Doug Schilling for advice! He’s awesome</a:t>
            </a:r>
          </a:p>
          <a:p>
            <a:r>
              <a:rPr lang="en-US" dirty="0"/>
              <a:t>Keep things as simple as you can</a:t>
            </a:r>
          </a:p>
          <a:p>
            <a:r>
              <a:rPr lang="en-US" dirty="0" smtClean="0"/>
              <a:t>Ask </a:t>
            </a:r>
            <a:r>
              <a:rPr lang="en-US" dirty="0"/>
              <a:t>upper classmen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Email me: </a:t>
            </a:r>
            <a:r>
              <a:rPr lang="en-US" dirty="0" smtClean="0">
                <a:hlinkClick r:id="rId2"/>
              </a:rPr>
              <a:t>r.gaul@digipen.edu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1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http://higherorderfun.com/blog/2012/05/20/the-guide-to-implementing-2d-platformers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http://info.sonicretro.org/Sonic_Physics_Guide</a:t>
            </a:r>
            <a:endParaRPr lang="en-US" dirty="0"/>
          </a:p>
          <a:p>
            <a:r>
              <a:rPr lang="en-US" dirty="0" smtClean="0"/>
              <a:t>AsciiEngine (link front page)</a:t>
            </a:r>
          </a:p>
          <a:p>
            <a:pPr lvl="1"/>
            <a:r>
              <a:rPr lang="en-US" dirty="0" smtClean="0"/>
              <a:t>Implemented this exact type of messaging</a:t>
            </a:r>
          </a:p>
          <a:p>
            <a:r>
              <a:rPr lang="en-US" dirty="0" smtClean="0"/>
              <a:t>Sample engine on Moodle</a:t>
            </a:r>
          </a:p>
        </p:txBody>
      </p:sp>
    </p:spTree>
    <p:extLst>
      <p:ext uri="{BB962C8B-B14F-4D97-AF65-F5344CB8AC3E}">
        <p14:creationId xmlns:p14="http://schemas.microsoft.com/office/powerpoint/2010/main" val="15778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Anybody have ‘em?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AABB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AABB – Axis aligned bounding box</a:t>
            </a:r>
          </a:p>
          <a:p>
            <a:pPr lvl="1"/>
            <a:r>
              <a:rPr lang="en-US" dirty="0" smtClean="0"/>
              <a:t>Bounding box – a box that bounds another shape</a:t>
            </a:r>
          </a:p>
          <a:p>
            <a:pPr lvl="1"/>
            <a:r>
              <a:rPr lang="en-US" dirty="0" smtClean="0"/>
              <a:t>In our case, you’re just using boxes, not bounds</a:t>
            </a:r>
          </a:p>
          <a:p>
            <a:pPr lvl="1"/>
            <a:r>
              <a:rPr lang="en-US" dirty="0" smtClean="0"/>
              <a:t>Technically AAB</a:t>
            </a:r>
          </a:p>
          <a:p>
            <a:r>
              <a:rPr lang="en-US" dirty="0" smtClean="0"/>
              <a:t>Store AABB the smart way (extents optional):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1000"/>
            <a:ext cx="344556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9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AABB Collision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76040"/>
            <a:ext cx="6666599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5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AABB Collision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782300"/>
            <a:ext cx="8221297" cy="245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Here’s the code</a:t>
            </a:r>
          </a:p>
          <a:p>
            <a:r>
              <a:rPr lang="en-US" dirty="0" smtClean="0"/>
              <a:t>If you want to know more:</a:t>
            </a:r>
          </a:p>
          <a:p>
            <a:pPr lvl="1"/>
            <a:r>
              <a:rPr lang="en-US" dirty="0" smtClean="0"/>
              <a:t>Look up AABB collision detection</a:t>
            </a:r>
          </a:p>
          <a:p>
            <a:pPr lvl="1"/>
            <a:r>
              <a:rPr lang="en-US" dirty="0" smtClean="0"/>
              <a:t>Look up SAT – separating axis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Euler integration!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symplectic</a:t>
            </a:r>
            <a:r>
              <a:rPr lang="en-US" dirty="0" smtClean="0"/>
              <a:t>, not explicit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4975514" cy="362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9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Considerations:</a:t>
            </a:r>
          </a:p>
          <a:p>
            <a:pPr lvl="1"/>
            <a:r>
              <a:rPr lang="en-US" dirty="0" smtClean="0"/>
              <a:t>Instead of (1/mass * force)</a:t>
            </a:r>
          </a:p>
          <a:p>
            <a:pPr lvl="2"/>
            <a:r>
              <a:rPr lang="en-US" dirty="0" smtClean="0"/>
              <a:t>Can just use an acceleration vector</a:t>
            </a:r>
          </a:p>
          <a:p>
            <a:r>
              <a:rPr lang="en-US" dirty="0" smtClean="0"/>
              <a:t>What is force?</a:t>
            </a:r>
          </a:p>
          <a:p>
            <a:pPr lvl="1"/>
            <a:r>
              <a:rPr lang="en-US" dirty="0" smtClean="0"/>
              <a:t>Mass * acceleration</a:t>
            </a:r>
          </a:p>
          <a:p>
            <a:pPr lvl="1"/>
            <a:r>
              <a:rPr lang="en-US" dirty="0" smtClean="0"/>
              <a:t>Gravity!</a:t>
            </a:r>
          </a:p>
          <a:p>
            <a:pPr lvl="1"/>
            <a:r>
              <a:rPr lang="en-US" dirty="0" smtClean="0"/>
              <a:t>Wind</a:t>
            </a:r>
            <a:endParaRPr lang="en-US" dirty="0"/>
          </a:p>
          <a:p>
            <a:r>
              <a:rPr lang="en-US" dirty="0" smtClean="0"/>
              <a:t>Simulating forces</a:t>
            </a:r>
          </a:p>
          <a:p>
            <a:pPr lvl="1"/>
            <a:r>
              <a:rPr lang="en-US" dirty="0" smtClean="0"/>
              <a:t>Have a “accumulator” vector</a:t>
            </a:r>
          </a:p>
          <a:p>
            <a:pPr lvl="1"/>
            <a:r>
              <a:rPr lang="en-US" dirty="0" smtClean="0"/>
              <a:t>Add a bunch of other forces with accumulator</a:t>
            </a:r>
          </a:p>
          <a:p>
            <a:pPr lvl="1"/>
            <a:r>
              <a:rPr lang="en-US" dirty="0" smtClean="0"/>
              <a:t>Integrate with accumulator</a:t>
            </a:r>
          </a:p>
          <a:p>
            <a:pPr lvl="1"/>
            <a:r>
              <a:rPr lang="en-US" dirty="0" smtClean="0"/>
              <a:t>Clear accumulator after integration and repeat</a:t>
            </a:r>
          </a:p>
        </p:txBody>
      </p:sp>
    </p:spTree>
    <p:extLst>
      <p:ext uri="{BB962C8B-B14F-4D97-AF65-F5344CB8AC3E}">
        <p14:creationId xmlns:p14="http://schemas.microsoft.com/office/powerpoint/2010/main" val="3205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1480</TotalTime>
  <Words>1220</Words>
  <Application>Microsoft Office PowerPoint</Application>
  <PresentationFormat>On-screen Show (4:3)</PresentationFormat>
  <Paragraphs>262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Simple physics (mostly) platformers  for gam 150 CLUB</vt:lpstr>
      <vt:lpstr>Who am I?</vt:lpstr>
      <vt:lpstr>I will describe</vt:lpstr>
      <vt:lpstr>AABB Collision</vt:lpstr>
      <vt:lpstr>AABB Collision</vt:lpstr>
      <vt:lpstr>AABB Collision</vt:lpstr>
      <vt:lpstr>Integration</vt:lpstr>
      <vt:lpstr>Integration</vt:lpstr>
      <vt:lpstr>Questions?</vt:lpstr>
      <vt:lpstr>Jumping</vt:lpstr>
      <vt:lpstr>Jumping</vt:lpstr>
      <vt:lpstr>Collision Resolution</vt:lpstr>
      <vt:lpstr>Collision Resolution</vt:lpstr>
      <vt:lpstr>Collision Resolution – A Problem</vt:lpstr>
      <vt:lpstr>Collision Resolution – Detection Fudge</vt:lpstr>
      <vt:lpstr>Friction</vt:lpstr>
      <vt:lpstr>Slopes</vt:lpstr>
      <vt:lpstr>Slopes – Integer Array</vt:lpstr>
      <vt:lpstr>Slopes – Integer Array</vt:lpstr>
      <vt:lpstr>Slopes – Integer Array</vt:lpstr>
      <vt:lpstr>Slopes – Integer Array</vt:lpstr>
      <vt:lpstr>Questions?</vt:lpstr>
      <vt:lpstr>Slopes – Linear Interpolation</vt:lpstr>
      <vt:lpstr>Slopes – Linear Interpolation</vt:lpstr>
      <vt:lpstr>Slopes – Linear Interpolation</vt:lpstr>
      <vt:lpstr>One Way Platforms</vt:lpstr>
      <vt:lpstr>One Way Platforms</vt:lpstr>
      <vt:lpstr>Ladders</vt:lpstr>
      <vt:lpstr>Ladders</vt:lpstr>
      <vt:lpstr>Ladders</vt:lpstr>
      <vt:lpstr>Moving Platforms</vt:lpstr>
      <vt:lpstr>Moving Platforms - Leaving</vt:lpstr>
      <vt:lpstr>Moving Platforms - Leaving</vt:lpstr>
      <vt:lpstr>Moving Platforms – A Problem!</vt:lpstr>
      <vt:lpstr>Final Tips</vt:lpstr>
      <vt:lpstr>Resources: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object design in c</dc:title>
  <dc:creator>Cecil</dc:creator>
  <cp:lastModifiedBy>Cecil</cp:lastModifiedBy>
  <cp:revision>68</cp:revision>
  <dcterms:created xsi:type="dcterms:W3CDTF">2012-12-31T02:28:18Z</dcterms:created>
  <dcterms:modified xsi:type="dcterms:W3CDTF">2013-02-24T02:52:12Z</dcterms:modified>
</cp:coreProperties>
</file>