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1"/>
  </p:notesMasterIdLst>
  <p:sldIdLst>
    <p:sldId id="256" r:id="rId2"/>
    <p:sldId id="25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21" r:id="rId28"/>
    <p:sldId id="301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ED64-DE9D-488B-BFFD-A02E60E8A02A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9F6-E5E2-44CA-9639-92AB2EC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Gaul/AsciiEngi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r.gaul@digipen.ed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sonicretro.org/Sonic_Physics_Guide" TargetMode="External"/><Relationship Id="rId2" Type="http://schemas.openxmlformats.org/officeDocument/2006/relationships/hyperlink" Target="http://higherorderfun.com/blog/2012/05/20/the-guide-to-implementing-2d-platformer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477000" cy="39624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Serialization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gam 150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Gaul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primitives to make something more complex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36" y="2286000"/>
            <a:ext cx="2723029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4" y="4263736"/>
            <a:ext cx="678924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3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133600"/>
            <a:ext cx="8153400" cy="4495800"/>
          </a:xfrm>
        </p:spPr>
        <p:txBody>
          <a:bodyPr/>
          <a:lstStyle/>
          <a:p>
            <a:r>
              <a:rPr lang="en-US" dirty="0" smtClean="0"/>
              <a:t>Deserialization of Object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24891"/>
            <a:ext cx="2723029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32564"/>
            <a:ext cx="6625917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41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file: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Magic numbers</a:t>
            </a:r>
          </a:p>
          <a:p>
            <a:pPr lvl="1"/>
            <a:r>
              <a:rPr lang="en-US" dirty="0" smtClean="0"/>
              <a:t>Lets clean this up</a:t>
            </a:r>
          </a:p>
          <a:p>
            <a:pPr lvl="1"/>
            <a:r>
              <a:rPr lang="en-US" dirty="0" smtClean="0"/>
              <a:t>We want our file to be prettier</a:t>
            </a:r>
          </a:p>
          <a:p>
            <a:pPr lvl="2"/>
            <a:r>
              <a:rPr lang="en-US" dirty="0" smtClean="0"/>
              <a:t>Easier to modify and read by hand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9" y="2209800"/>
            <a:ext cx="2919412" cy="159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07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Slightly prettier output: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82091"/>
            <a:ext cx="654329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65" y="4627635"/>
            <a:ext cx="2741891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little better, but what about: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51" y="2362200"/>
            <a:ext cx="410119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3" y="4315691"/>
            <a:ext cx="800300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7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now have a problem with our “prettiness”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serialization is not modular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609850" cy="278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27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working “prettiness” method</a:t>
            </a:r>
          </a:p>
          <a:p>
            <a:pPr lvl="1"/>
            <a:r>
              <a:rPr lang="en-US" dirty="0" smtClean="0"/>
              <a:t>Able to adjust padding height as we go along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67889"/>
            <a:ext cx="4648200" cy="310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routine for object: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 pad height during routine</a:t>
            </a:r>
          </a:p>
          <a:p>
            <a:pPr lvl="1"/>
            <a:r>
              <a:rPr lang="en-US" dirty="0" smtClean="0"/>
              <a:t>Only care about how much we increment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10" y="2279075"/>
            <a:ext cx="550716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Fixed output for </a:t>
            </a:r>
            <a:r>
              <a:rPr lang="en-US" dirty="0" err="1" smtClean="0"/>
              <a:t>BiggerObject</a:t>
            </a:r>
            <a:endParaRPr lang="en-US" dirty="0" smtClean="0"/>
          </a:p>
          <a:p>
            <a:pPr lvl="1"/>
            <a:r>
              <a:rPr lang="en-US" dirty="0" smtClean="0"/>
              <a:t>Assuming we used padding in </a:t>
            </a:r>
            <a:r>
              <a:rPr lang="en-US" dirty="0" err="1" smtClean="0"/>
              <a:t>BiggerObject</a:t>
            </a:r>
            <a:r>
              <a:rPr lang="en-US" dirty="0" smtClean="0"/>
              <a:t> too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2819400"/>
            <a:ext cx="2533650" cy="241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62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cleanup all these padding calls</a:t>
            </a:r>
          </a:p>
          <a:p>
            <a:r>
              <a:rPr lang="en-US" dirty="0" smtClean="0"/>
              <a:t>Rewrite our pad function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886200" cy="38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6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RTIS Sophomore – Randy Gaul</a:t>
            </a:r>
          </a:p>
          <a:p>
            <a:r>
              <a:rPr lang="en-US" dirty="0" smtClean="0"/>
              <a:t>C game as Freshman</a:t>
            </a:r>
          </a:p>
          <a:p>
            <a:r>
              <a:rPr lang="en-US" dirty="0" smtClean="0"/>
              <a:t>Tech director for Ancient Forest and Grumpy Monsters</a:t>
            </a:r>
          </a:p>
          <a:p>
            <a:r>
              <a:rPr lang="en-US" dirty="0" smtClean="0"/>
              <a:t>Made engine in C during summer before Sophomore year</a:t>
            </a:r>
          </a:p>
          <a:p>
            <a:pPr lvl="1"/>
            <a:r>
              <a:rPr lang="en-US" dirty="0" smtClean="0">
                <a:hlinkClick r:id="rId2"/>
              </a:rPr>
              <a:t>AsciiEngine</a:t>
            </a:r>
            <a:r>
              <a:rPr lang="en-US" dirty="0" smtClean="0"/>
              <a:t> – Implemented some features in this slideshow</a:t>
            </a:r>
          </a:p>
          <a:p>
            <a:r>
              <a:rPr lang="en-US" dirty="0" smtClean="0"/>
              <a:t>Love architecture with clean and powerful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Cleaner version of </a:t>
            </a:r>
            <a:r>
              <a:rPr lang="en-US" dirty="0" err="1" smtClean="0"/>
              <a:t>SerializeObject</a:t>
            </a:r>
            <a:endParaRPr lang="en-US" dirty="0" smtClean="0"/>
          </a:p>
          <a:p>
            <a:pPr lvl="1"/>
            <a:r>
              <a:rPr lang="en-US" dirty="0" smtClean="0"/>
              <a:t>Use new pad functions</a:t>
            </a:r>
          </a:p>
          <a:p>
            <a:pPr lvl="1"/>
            <a:r>
              <a:rPr lang="en-US" dirty="0" smtClean="0"/>
              <a:t>Call Padding( 0, </a:t>
            </a:r>
            <a:r>
              <a:rPr lang="en-US" dirty="0" err="1" smtClean="0"/>
              <a:t>fp</a:t>
            </a:r>
            <a:r>
              <a:rPr lang="en-US" dirty="0" smtClean="0"/>
              <a:t> ) in primitives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85309"/>
            <a:ext cx="4820308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0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Cleaner version of serializing </a:t>
            </a:r>
            <a:r>
              <a:rPr lang="en-US" dirty="0" err="1" smtClean="0"/>
              <a:t>BiggerObject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Redundancy:</a:t>
            </a:r>
          </a:p>
          <a:p>
            <a:pPr lvl="1"/>
            <a:r>
              <a:rPr lang="en-US" dirty="0" smtClean="0"/>
              <a:t>We always call:</a:t>
            </a:r>
          </a:p>
          <a:p>
            <a:pPr lvl="2"/>
            <a:r>
              <a:rPr lang="en-US" dirty="0" err="1" smtClean="0"/>
              <a:t>SerializeString</a:t>
            </a:r>
            <a:r>
              <a:rPr lang="en-US" dirty="0" smtClean="0"/>
              <a:t>( “{“ ) and increment pads by 1</a:t>
            </a:r>
          </a:p>
          <a:p>
            <a:pPr lvl="2"/>
            <a:r>
              <a:rPr lang="en-US" dirty="0" smtClean="0"/>
              <a:t>Same with closing bracket and -1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96836"/>
            <a:ext cx="638110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14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Even cleaner version: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 bracket:</a:t>
            </a:r>
          </a:p>
          <a:p>
            <a:pPr lvl="1"/>
            <a:r>
              <a:rPr lang="en-US" dirty="0" smtClean="0"/>
              <a:t>Increment pad level, place pads</a:t>
            </a:r>
          </a:p>
          <a:p>
            <a:r>
              <a:rPr lang="en-US" dirty="0" smtClean="0"/>
              <a:t>Close bracket:</a:t>
            </a:r>
          </a:p>
          <a:p>
            <a:pPr lvl="1"/>
            <a:r>
              <a:rPr lang="en-US" dirty="0" smtClean="0"/>
              <a:t>Decrement pad level, place pads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2279075"/>
            <a:ext cx="669621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09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problem:</a:t>
            </a:r>
          </a:p>
          <a:p>
            <a:pPr lvl="1"/>
            <a:r>
              <a:rPr lang="en-US" dirty="0" smtClean="0"/>
              <a:t>Our prettification from left to right introduced brackets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Deserialization does not expect brackets!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4" y="3460684"/>
            <a:ext cx="2549236" cy="139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63" y="3158188"/>
            <a:ext cx="2741891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85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Compensate with “eat bracket”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EatBrackets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fgetc</a:t>
            </a:r>
            <a:r>
              <a:rPr lang="en-US" dirty="0" smtClean="0"/>
              <a:t> until you find ‘{‘ or ‘}’, then eat newline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621015" cy="24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51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 smtClean="0"/>
              <a:t>Final “prettified output” of </a:t>
            </a:r>
            <a:r>
              <a:rPr lang="en-US" dirty="0" err="1" smtClean="0"/>
              <a:t>BiggerObject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Quite nice! Still room to improve:</a:t>
            </a:r>
          </a:p>
          <a:p>
            <a:pPr lvl="1"/>
            <a:r>
              <a:rPr lang="en-US" dirty="0" smtClean="0"/>
              <a:t>Name of object?</a:t>
            </a:r>
          </a:p>
          <a:p>
            <a:pPr lvl="1"/>
            <a:r>
              <a:rPr lang="en-US" dirty="0" smtClean="0"/>
              <a:t>Name of each data member?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2266950" cy="219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928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see if we can make this jump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Things are going to get crazy.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199"/>
            <a:ext cx="2266950" cy="219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07000"/>
            <a:ext cx="286850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4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/>
              <a:t>Ask Doug Schilling for advice! He’s awesome</a:t>
            </a:r>
          </a:p>
          <a:p>
            <a:r>
              <a:rPr lang="en-US" dirty="0"/>
              <a:t>Keep things as simple as you can</a:t>
            </a:r>
          </a:p>
          <a:p>
            <a:r>
              <a:rPr lang="en-US" dirty="0" smtClean="0"/>
              <a:t>Ask </a:t>
            </a:r>
            <a:r>
              <a:rPr lang="en-US" dirty="0"/>
              <a:t>upper classmen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Email me: </a:t>
            </a:r>
            <a:r>
              <a:rPr lang="en-US" dirty="0" smtClean="0">
                <a:hlinkClick r:id="rId2"/>
              </a:rPr>
              <a:t>r.gaul@digipen.edu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1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http://higherorderfun.com/blog/2012/05/20/the-guide-to-implementing-2d-platformers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http://info.sonicretro.org/Sonic_Physics_Guide</a:t>
            </a:r>
            <a:endParaRPr lang="en-US" dirty="0"/>
          </a:p>
          <a:p>
            <a:r>
              <a:rPr lang="en-US" dirty="0" smtClean="0"/>
              <a:t>Sample </a:t>
            </a:r>
            <a:r>
              <a:rPr lang="en-US" dirty="0" smtClean="0"/>
              <a:t>engine on Moodle</a:t>
            </a:r>
          </a:p>
        </p:txBody>
      </p:sp>
    </p:spTree>
    <p:extLst>
      <p:ext uri="{BB962C8B-B14F-4D97-AF65-F5344CB8AC3E}">
        <p14:creationId xmlns:p14="http://schemas.microsoft.com/office/powerpoint/2010/main" val="157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Anybody have ‘em?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Primitives</a:t>
            </a:r>
          </a:p>
          <a:p>
            <a:r>
              <a:rPr lang="en-US" dirty="0" smtClean="0"/>
              <a:t>Routines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0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now we have game objects</a:t>
            </a:r>
          </a:p>
          <a:p>
            <a:r>
              <a:rPr lang="en-US" dirty="0" smtClean="0"/>
              <a:t>However, we need to:</a:t>
            </a:r>
          </a:p>
          <a:p>
            <a:pPr lvl="1"/>
            <a:r>
              <a:rPr lang="en-US" dirty="0" smtClean="0"/>
              <a:t>Save our game state</a:t>
            </a:r>
          </a:p>
          <a:p>
            <a:pPr lvl="1"/>
            <a:r>
              <a:rPr lang="en-US" dirty="0" smtClean="0"/>
              <a:t>Close application</a:t>
            </a:r>
          </a:p>
          <a:p>
            <a:pPr lvl="1"/>
            <a:r>
              <a:rPr lang="en-US" dirty="0" smtClean="0"/>
              <a:t>Reload previous save</a:t>
            </a:r>
          </a:p>
        </p:txBody>
      </p:sp>
    </p:spTree>
    <p:extLst>
      <p:ext uri="{BB962C8B-B14F-4D97-AF65-F5344CB8AC3E}">
        <p14:creationId xmlns:p14="http://schemas.microsoft.com/office/powerpoint/2010/main" val="11618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Translating data structures into a file format, to be later “resurrected” back into data structures.</a:t>
            </a:r>
          </a:p>
          <a:p>
            <a:r>
              <a:rPr lang="en-US" dirty="0" smtClean="0"/>
              <a:t>Useful for:</a:t>
            </a:r>
          </a:p>
          <a:p>
            <a:pPr lvl="1"/>
            <a:r>
              <a:rPr lang="en-US" dirty="0" smtClean="0"/>
              <a:t>Saving and loading</a:t>
            </a:r>
          </a:p>
          <a:p>
            <a:pPr lvl="1"/>
            <a:r>
              <a:rPr lang="en-US" dirty="0" smtClean="0"/>
              <a:t>Level files</a:t>
            </a:r>
          </a:p>
          <a:p>
            <a:pPr lvl="1"/>
            <a:r>
              <a:rPr lang="en-US" dirty="0" smtClean="0"/>
              <a:t>Archetypes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Write serialization routines for primitives</a:t>
            </a:r>
          </a:p>
          <a:p>
            <a:r>
              <a:rPr lang="en-US" dirty="0" smtClean="0"/>
              <a:t>Serialize complex objects with primitive routines</a:t>
            </a:r>
          </a:p>
          <a:p>
            <a:r>
              <a:rPr lang="en-US" dirty="0" smtClean="0"/>
              <a:t>Handling serialization in two layers like this:</a:t>
            </a:r>
          </a:p>
          <a:p>
            <a:pPr lvl="1"/>
            <a:r>
              <a:rPr lang="en-US" dirty="0" smtClean="0"/>
              <a:t>Breaks problem down into simpler steps</a:t>
            </a:r>
          </a:p>
          <a:p>
            <a:pPr lvl="1"/>
            <a:r>
              <a:rPr lang="en-US" dirty="0" smtClean="0"/>
              <a:t>Results in more intuitive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Serializing primitives:</a:t>
            </a:r>
          </a:p>
          <a:p>
            <a:pPr lvl="1"/>
            <a:r>
              <a:rPr lang="en-US" dirty="0" err="1" smtClean="0"/>
              <a:t>SerializeFloat</a:t>
            </a:r>
            <a:endParaRPr lang="en-US" dirty="0" smtClean="0"/>
          </a:p>
          <a:p>
            <a:pPr lvl="1"/>
            <a:r>
              <a:rPr lang="en-US" dirty="0" err="1" smtClean="0"/>
              <a:t>SerializeInt</a:t>
            </a:r>
            <a:endParaRPr lang="en-US" dirty="0" smtClean="0"/>
          </a:p>
          <a:p>
            <a:pPr lvl="1"/>
            <a:r>
              <a:rPr lang="en-US" dirty="0" err="1" smtClean="0"/>
              <a:t>SerializeString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737616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- Implementation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828800"/>
            <a:ext cx="678724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17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Deserialization is reading data to make something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2" b="19711"/>
          <a:stretch/>
        </p:blipFill>
        <p:spPr bwMode="auto">
          <a:xfrm>
            <a:off x="1600200" y="2468880"/>
            <a:ext cx="6172200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91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2407</TotalTime>
  <Words>479</Words>
  <Application>Microsoft Office PowerPoint</Application>
  <PresentationFormat>On-screen Show (4:3)</PresentationFormat>
  <Paragraphs>160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Serialization  for gam 150 CLUB</vt:lpstr>
      <vt:lpstr>Who am I?</vt:lpstr>
      <vt:lpstr>Serialization - Overview</vt:lpstr>
      <vt:lpstr>The Problem</vt:lpstr>
      <vt:lpstr>The solution</vt:lpstr>
      <vt:lpstr>Primitives</vt:lpstr>
      <vt:lpstr>Primitives</vt:lpstr>
      <vt:lpstr>Primitives - Implementation</vt:lpstr>
      <vt:lpstr>Primitives Deserialization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Serialization</vt:lpstr>
      <vt:lpstr>Final Tips</vt:lpstr>
      <vt:lpstr>Resources: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 design in c</dc:title>
  <dc:creator>Cecil</dc:creator>
  <cp:lastModifiedBy>Cecil</cp:lastModifiedBy>
  <cp:revision>78</cp:revision>
  <dcterms:created xsi:type="dcterms:W3CDTF">2012-12-31T02:28:18Z</dcterms:created>
  <dcterms:modified xsi:type="dcterms:W3CDTF">2013-03-02T22:43:55Z</dcterms:modified>
</cp:coreProperties>
</file>