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notesMasterIdLst>
    <p:notesMasterId r:id="rId29"/>
  </p:notesMasterIdLst>
  <p:sldIdLst>
    <p:sldId id="256" r:id="rId2"/>
    <p:sldId id="259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23" r:id="rId13"/>
    <p:sldId id="311" r:id="rId14"/>
    <p:sldId id="312" r:id="rId15"/>
    <p:sldId id="313" r:id="rId16"/>
    <p:sldId id="314" r:id="rId17"/>
    <p:sldId id="316" r:id="rId18"/>
    <p:sldId id="315" r:id="rId19"/>
    <p:sldId id="317" r:id="rId20"/>
    <p:sldId id="318" r:id="rId21"/>
    <p:sldId id="324" r:id="rId22"/>
    <p:sldId id="319" r:id="rId23"/>
    <p:sldId id="320" r:id="rId24"/>
    <p:sldId id="321" r:id="rId25"/>
    <p:sldId id="322" r:id="rId26"/>
    <p:sldId id="294" r:id="rId27"/>
    <p:sldId id="30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7AED64-DE9D-488B-BFFD-A02E60E8A02A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D979F6-E5E2-44CA-9639-92AB2ECDD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2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9A8D7FC9-2293-4C36-877C-765550F883D5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9A8D7FC9-2293-4C36-877C-765550F883D5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A8D7FC9-2293-4C36-877C-765550F883D5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A8D7FC9-2293-4C36-877C-765550F883D5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7FC9-2293-4C36-877C-765550F883D5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9A8D7FC9-2293-4C36-877C-765550F883D5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8D7FC9-2293-4C36-877C-765550F883D5}" type="datetimeFigureOut">
              <a:rPr lang="en-US" smtClean="0"/>
              <a:t>4/1/2013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64B3C0C-3D33-4460-846F-D59448168C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mailto:r.gaul@digipen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838200"/>
            <a:ext cx="6477000" cy="3962400"/>
          </a:xfrm>
        </p:spPr>
        <p:txBody>
          <a:bodyPr anchor="t">
            <a:normAutofit/>
          </a:bodyPr>
          <a:lstStyle/>
          <a:p>
            <a:pPr algn="ctr"/>
            <a:r>
              <a:rPr lang="en-US" dirty="0" smtClean="0"/>
              <a:t>Scripting</a:t>
            </a:r>
            <a:br>
              <a:rPr lang="en-US" dirty="0" smtClean="0"/>
            </a:br>
            <a:r>
              <a:rPr lang="en-US" dirty="0" smtClean="0"/>
              <a:t>Creating a simple domain specific language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for gam 150 CLUB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Randy Gaul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1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condition can have two parameters</a:t>
            </a:r>
          </a:p>
          <a:p>
            <a:pPr lvl="1"/>
            <a:r>
              <a:rPr lang="en-US" dirty="0" err="1" smtClean="0"/>
              <a:t>Params</a:t>
            </a:r>
            <a:r>
              <a:rPr lang="en-US" dirty="0" smtClean="0"/>
              <a:t> come directly after name</a:t>
            </a:r>
          </a:p>
          <a:p>
            <a:pPr lvl="2"/>
            <a:r>
              <a:rPr lang="en-US" dirty="0" smtClean="0"/>
              <a:t>Strings, numbers, names, etc.</a:t>
            </a:r>
          </a:p>
          <a:p>
            <a:r>
              <a:rPr lang="en-US" dirty="0" smtClean="0"/>
              <a:t>Each action can also have two parameters</a:t>
            </a:r>
          </a:p>
          <a:p>
            <a:r>
              <a:rPr lang="en-US" dirty="0" smtClean="0"/>
              <a:t>Each event can hold any number of conditions or actions</a:t>
            </a:r>
          </a:p>
          <a:p>
            <a:pPr lvl="1"/>
            <a:r>
              <a:rPr lang="en-US" dirty="0" smtClean="0"/>
              <a:t>Store conditions and actions in a linked list within the event itself</a:t>
            </a:r>
          </a:p>
          <a:p>
            <a:r>
              <a:rPr lang="en-US" dirty="0" smtClean="0"/>
              <a:t>Link all events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37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057400"/>
            <a:ext cx="7472141" cy="39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3716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0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Updating event list: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819400"/>
            <a:ext cx="569976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2621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What about events that persist?</a:t>
            </a:r>
          </a:p>
          <a:p>
            <a:pPr lvl="1"/>
            <a:r>
              <a:rPr lang="en-US" dirty="0" smtClean="0"/>
              <a:t>Want to run actions more than just one time</a:t>
            </a:r>
          </a:p>
          <a:p>
            <a:pPr lvl="1"/>
            <a:r>
              <a:rPr lang="en-US" dirty="0" smtClean="0"/>
              <a:t>Usually an event is deleted once it runs actions</a:t>
            </a:r>
          </a:p>
          <a:p>
            <a:pPr lvl="1"/>
            <a:r>
              <a:rPr lang="en-US" dirty="0" smtClean="0"/>
              <a:t>Use a “preserve action”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509" y="3886200"/>
            <a:ext cx="4729316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8622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New pseudo code for updating event list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98618"/>
            <a:ext cx="5865949" cy="2366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5488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Events from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 file and look for “Conditions” string</a:t>
            </a:r>
          </a:p>
          <a:p>
            <a:pPr lvl="1"/>
            <a:r>
              <a:rPr lang="en-US" dirty="0" err="1"/>
              <a:t>fscanf</a:t>
            </a:r>
            <a:r>
              <a:rPr lang="en-US" dirty="0"/>
              <a:t>(</a:t>
            </a:r>
            <a:r>
              <a:rPr lang="en-US" dirty="0"/>
              <a:t> </a:t>
            </a:r>
            <a:r>
              <a:rPr lang="en-US" dirty="0" err="1"/>
              <a:t>fp</a:t>
            </a:r>
            <a:r>
              <a:rPr lang="en-US" dirty="0"/>
              <a:t>,</a:t>
            </a:r>
            <a:r>
              <a:rPr lang="en-US" dirty="0"/>
              <a:t> </a:t>
            </a:r>
            <a:r>
              <a:rPr lang="en-US" dirty="0"/>
              <a:t>"%s%*c",</a:t>
            </a:r>
            <a:r>
              <a:rPr lang="en-US" dirty="0"/>
              <a:t> </a:t>
            </a:r>
            <a:r>
              <a:rPr lang="en-US" dirty="0"/>
              <a:t>buffer</a:t>
            </a:r>
            <a:r>
              <a:rPr lang="en-US" dirty="0"/>
              <a:t> </a:t>
            </a:r>
            <a:r>
              <a:rPr lang="en-US" dirty="0" smtClean="0"/>
              <a:t>);</a:t>
            </a:r>
          </a:p>
          <a:p>
            <a:pPr lvl="1"/>
            <a:r>
              <a:rPr lang="en-US" dirty="0" err="1"/>
              <a:t>strcmp</a:t>
            </a:r>
            <a:r>
              <a:rPr lang="en-US" dirty="0"/>
              <a:t>(</a:t>
            </a:r>
            <a:r>
              <a:rPr lang="en-US" dirty="0"/>
              <a:t> </a:t>
            </a:r>
            <a:r>
              <a:rPr lang="en-US" dirty="0" smtClean="0"/>
              <a:t>buffer,</a:t>
            </a:r>
            <a:r>
              <a:rPr lang="en-US" dirty="0"/>
              <a:t> </a:t>
            </a:r>
            <a:r>
              <a:rPr lang="en-US" dirty="0" smtClean="0"/>
              <a:t>”Conditions”</a:t>
            </a:r>
            <a:r>
              <a:rPr lang="en-US" dirty="0"/>
              <a:t> </a:t>
            </a:r>
            <a:r>
              <a:rPr lang="en-US" dirty="0"/>
              <a:t>)</a:t>
            </a:r>
            <a:r>
              <a:rPr lang="en-US" dirty="0"/>
              <a:t> </a:t>
            </a:r>
            <a:r>
              <a:rPr lang="en-US" dirty="0"/>
              <a:t>==</a:t>
            </a:r>
            <a:r>
              <a:rPr lang="en-US" dirty="0"/>
              <a:t> </a:t>
            </a:r>
            <a:r>
              <a:rPr lang="en-US" dirty="0" smtClean="0"/>
              <a:t>0</a:t>
            </a:r>
          </a:p>
          <a:p>
            <a:r>
              <a:rPr lang="en-US" dirty="0" smtClean="0"/>
              <a:t>Read condition name</a:t>
            </a:r>
          </a:p>
          <a:p>
            <a:pPr lvl="1"/>
            <a:r>
              <a:rPr lang="en-US" dirty="0" smtClean="0"/>
              <a:t>Name associates with integer index</a:t>
            </a:r>
          </a:p>
          <a:p>
            <a:pPr lvl="1"/>
            <a:r>
              <a:rPr lang="en-US" dirty="0" smtClean="0"/>
              <a:t>Save this index to lookup functions</a:t>
            </a:r>
          </a:p>
          <a:p>
            <a:pPr lvl="1"/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618" y="4648200"/>
            <a:ext cx="51149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8415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condition needs to:</a:t>
            </a:r>
          </a:p>
          <a:p>
            <a:pPr lvl="1"/>
            <a:r>
              <a:rPr lang="en-US" dirty="0" smtClean="0"/>
              <a:t>Run </a:t>
            </a:r>
            <a:r>
              <a:rPr lang="en-US" dirty="0" err="1" smtClean="0"/>
              <a:t>boolean</a:t>
            </a:r>
            <a:r>
              <a:rPr lang="en-US" dirty="0" smtClean="0"/>
              <a:t> check</a:t>
            </a:r>
          </a:p>
          <a:p>
            <a:pPr lvl="1"/>
            <a:r>
              <a:rPr lang="en-US" dirty="0" smtClean="0"/>
              <a:t>Read in parameters when loading from file</a:t>
            </a:r>
          </a:p>
          <a:p>
            <a:pPr lvl="1"/>
            <a:r>
              <a:rPr lang="en-US" dirty="0" smtClean="0"/>
              <a:t>Cleanup after itself (free things)</a:t>
            </a:r>
          </a:p>
          <a:p>
            <a:r>
              <a:rPr lang="en-US" dirty="0" smtClean="0"/>
              <a:t>Setup arrays of function pointers</a:t>
            </a:r>
          </a:p>
          <a:p>
            <a:pPr lvl="1"/>
            <a:r>
              <a:rPr lang="en-US" dirty="0" smtClean="0"/>
              <a:t>One array for each of the three things above</a:t>
            </a:r>
          </a:p>
        </p:txBody>
      </p:sp>
    </p:spTree>
    <p:extLst>
      <p:ext uri="{BB962C8B-B14F-4D97-AF65-F5344CB8AC3E}">
        <p14:creationId xmlns:p14="http://schemas.microsoft.com/office/powerpoint/2010/main" val="2786722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Events from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Now that you have the index</a:t>
            </a:r>
          </a:p>
          <a:p>
            <a:pPr lvl="1"/>
            <a:r>
              <a:rPr lang="en-US" dirty="0" smtClean="0"/>
              <a:t>Lookup function pointers (use </a:t>
            </a:r>
            <a:r>
              <a:rPr lang="en-US" dirty="0" err="1" smtClean="0"/>
              <a:t>typedefs</a:t>
            </a:r>
            <a:r>
              <a:rPr lang="en-US" dirty="0" smtClean="0"/>
              <a:t> for </a:t>
            </a:r>
            <a:r>
              <a:rPr lang="en-US" dirty="0" err="1" smtClean="0"/>
              <a:t>ptrs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598" y="3427001"/>
            <a:ext cx="5063837" cy="3279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091" y="2752724"/>
            <a:ext cx="75628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1217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Events from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Order of function pointer arrays must be maintained</a:t>
            </a:r>
          </a:p>
          <a:p>
            <a:r>
              <a:rPr lang="en-US" dirty="0" smtClean="0"/>
              <a:t>How it works:</a:t>
            </a:r>
          </a:p>
          <a:p>
            <a:pPr lvl="1"/>
            <a:r>
              <a:rPr lang="en-US" dirty="0" smtClean="0"/>
              <a:t>Get index</a:t>
            </a:r>
          </a:p>
          <a:p>
            <a:pPr lvl="2"/>
            <a:r>
              <a:rPr lang="en-US" dirty="0" smtClean="0"/>
              <a:t>By match string</a:t>
            </a:r>
          </a:p>
          <a:p>
            <a:pPr lvl="1"/>
            <a:r>
              <a:rPr lang="en-US" dirty="0" smtClean="0"/>
              <a:t>Save index and use in function pointer array</a:t>
            </a:r>
          </a:p>
          <a:p>
            <a:pPr lvl="1"/>
            <a:r>
              <a:rPr lang="en-US" dirty="0" smtClean="0"/>
              <a:t>Example: assign the </a:t>
            </a:r>
            <a:r>
              <a:rPr lang="en-US" dirty="0" err="1" smtClean="0"/>
              <a:t>boolean</a:t>
            </a:r>
            <a:r>
              <a:rPr lang="en-US" dirty="0" smtClean="0"/>
              <a:t> check of condition: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209800"/>
            <a:ext cx="4191000" cy="1311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181600"/>
            <a:ext cx="536966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9520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Writing C code takes a long time</a:t>
            </a:r>
          </a:p>
          <a:p>
            <a:r>
              <a:rPr lang="en-US" dirty="0" smtClean="0"/>
              <a:t>Some games can make use of</a:t>
            </a:r>
          </a:p>
          <a:p>
            <a:pPr lvl="1"/>
            <a:r>
              <a:rPr lang="en-US" dirty="0" smtClean="0"/>
              <a:t>Lots of one off logic</a:t>
            </a:r>
          </a:p>
          <a:p>
            <a:pPr lvl="1"/>
            <a:r>
              <a:rPr lang="en-US" dirty="0" smtClean="0"/>
              <a:t>High amounts of scripted sequences</a:t>
            </a:r>
          </a:p>
          <a:p>
            <a:pPr lvl="1"/>
            <a:r>
              <a:rPr lang="en-US" dirty="0" smtClean="0"/>
              <a:t>Simple AI</a:t>
            </a:r>
          </a:p>
          <a:p>
            <a:r>
              <a:rPr lang="en-US" dirty="0" smtClean="0"/>
              <a:t>Wouldn’t it be nice to have a tool to make all these things?</a:t>
            </a:r>
          </a:p>
        </p:txBody>
      </p:sp>
    </p:spTree>
    <p:extLst>
      <p:ext uri="{BB962C8B-B14F-4D97-AF65-F5344CB8AC3E}">
        <p14:creationId xmlns:p14="http://schemas.microsoft.com/office/powerpoint/2010/main" val="208505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Events from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Same thing with actions</a:t>
            </a:r>
          </a:p>
          <a:p>
            <a:pPr lvl="1"/>
            <a:r>
              <a:rPr lang="en-US" dirty="0" smtClean="0"/>
              <a:t>Array of names</a:t>
            </a:r>
          </a:p>
          <a:p>
            <a:pPr lvl="1"/>
            <a:r>
              <a:rPr lang="en-US" dirty="0" smtClean="0"/>
              <a:t>Array of </a:t>
            </a:r>
            <a:r>
              <a:rPr lang="en-US" dirty="0" err="1" smtClean="0"/>
              <a:t>ActionFunctions</a:t>
            </a:r>
            <a:endParaRPr lang="en-US" dirty="0" smtClean="0"/>
          </a:p>
          <a:p>
            <a:pPr lvl="1"/>
            <a:r>
              <a:rPr lang="en-US" dirty="0" smtClean="0"/>
              <a:t>Array of </a:t>
            </a:r>
            <a:r>
              <a:rPr lang="en-US" dirty="0" err="1" smtClean="0"/>
              <a:t>ActionCleanups</a:t>
            </a:r>
            <a:endParaRPr lang="en-US" dirty="0" smtClean="0"/>
          </a:p>
          <a:p>
            <a:pPr lvl="1"/>
            <a:r>
              <a:rPr lang="en-US" dirty="0" smtClean="0"/>
              <a:t>Array of </a:t>
            </a:r>
            <a:r>
              <a:rPr lang="en-US" dirty="0" err="1" smtClean="0"/>
              <a:t>ReadActionParams</a:t>
            </a:r>
            <a:endParaRPr lang="en-US" dirty="0" smtClean="0"/>
          </a:p>
          <a:p>
            <a:r>
              <a:rPr lang="en-US" dirty="0" smtClean="0"/>
              <a:t>Assign function pointers while loading from file</a:t>
            </a:r>
          </a:p>
          <a:p>
            <a:r>
              <a:rPr lang="en-US" dirty="0" smtClean="0"/>
              <a:t>See sample code on distance for more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302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80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Condition variables:</a:t>
            </a:r>
          </a:p>
          <a:p>
            <a:pPr lvl="1"/>
            <a:r>
              <a:rPr lang="en-US" dirty="0" smtClean="0"/>
              <a:t>Counters; Factions, Locations (AABB or Circle); Timers; Object Count; Inventory (acquire enough money?); Kill counts; Scores, etc.</a:t>
            </a:r>
          </a:p>
          <a:p>
            <a:r>
              <a:rPr lang="en-US" dirty="0" smtClean="0"/>
              <a:t>Condition comparisons:</a:t>
            </a:r>
          </a:p>
          <a:p>
            <a:pPr lvl="1"/>
            <a:r>
              <a:rPr lang="en-US" dirty="0" smtClean="0"/>
              <a:t>At least; exactly; at most</a:t>
            </a:r>
          </a:p>
          <a:p>
            <a:r>
              <a:rPr lang="en-US" dirty="0" smtClean="0"/>
              <a:t>Condition examples:</a:t>
            </a:r>
          </a:p>
          <a:p>
            <a:pPr lvl="1"/>
            <a:r>
              <a:rPr lang="en-US" dirty="0" smtClean="0"/>
              <a:t>[Faction] bring [comparison] [number] of [type of object] to [location]</a:t>
            </a:r>
          </a:p>
          <a:p>
            <a:pPr lvl="1"/>
            <a:r>
              <a:rPr lang="en-US" dirty="0" smtClean="0"/>
              <a:t>Player kills [comparison] [number] [type of object]</a:t>
            </a:r>
          </a:p>
        </p:txBody>
      </p:sp>
    </p:spTree>
    <p:extLst>
      <p:ext uri="{BB962C8B-B14F-4D97-AF65-F5344CB8AC3E}">
        <p14:creationId xmlns:p14="http://schemas.microsoft.com/office/powerpoint/2010/main" val="2663085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Create object(s), move object to location, modify hit points, destroy objects, setup timers, victory, defeat, etc.</a:t>
            </a:r>
          </a:p>
        </p:txBody>
      </p:sp>
    </p:spTree>
    <p:extLst>
      <p:ext uri="{BB962C8B-B14F-4D97-AF65-F5344CB8AC3E}">
        <p14:creationId xmlns:p14="http://schemas.microsoft.com/office/powerpoint/2010/main" val="1997109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Events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Time elapsed is at least 10 minutes</a:t>
            </a:r>
          </a:p>
          <a:p>
            <a:pPr lvl="1"/>
            <a:r>
              <a:rPr lang="en-US" dirty="0" smtClean="0"/>
              <a:t>Victory</a:t>
            </a:r>
          </a:p>
          <a:p>
            <a:r>
              <a:rPr lang="en-US" dirty="0" smtClean="0"/>
              <a:t>Player owns at least 5 torches</a:t>
            </a:r>
          </a:p>
          <a:p>
            <a:pPr lvl="1"/>
            <a:r>
              <a:rPr lang="en-US" dirty="0" smtClean="0"/>
              <a:t>Turn off the lights</a:t>
            </a:r>
          </a:p>
          <a:p>
            <a:r>
              <a:rPr lang="en-US" dirty="0" smtClean="0"/>
              <a:t>Player owns at most 0 torches</a:t>
            </a:r>
          </a:p>
          <a:p>
            <a:pPr lvl="1"/>
            <a:r>
              <a:rPr lang="en-US" dirty="0" smtClean="0"/>
              <a:t>Turn on the lights</a:t>
            </a:r>
          </a:p>
          <a:p>
            <a:r>
              <a:rPr lang="en-US" dirty="0" smtClean="0"/>
              <a:t>Player kills at least 3 villagers</a:t>
            </a:r>
          </a:p>
          <a:p>
            <a:pPr lvl="1"/>
            <a:r>
              <a:rPr lang="en-US" dirty="0" smtClean="0"/>
              <a:t>Spawn guards around player</a:t>
            </a:r>
          </a:p>
          <a:p>
            <a:pPr lvl="1"/>
            <a:r>
              <a:rPr lang="en-US" dirty="0" smtClean="0"/>
              <a:t>Order guards to attack player</a:t>
            </a:r>
          </a:p>
        </p:txBody>
      </p:sp>
    </p:spTree>
    <p:extLst>
      <p:ext uri="{BB962C8B-B14F-4D97-AF65-F5344CB8AC3E}">
        <p14:creationId xmlns:p14="http://schemas.microsoft.com/office/powerpoint/2010/main" val="2019126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313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Look </a:t>
            </a:r>
            <a:r>
              <a:rPr lang="en-US" dirty="0" smtClean="0"/>
              <a:t>at my sample code </a:t>
            </a:r>
            <a:r>
              <a:rPr lang="en-US" dirty="0" smtClean="0"/>
              <a:t>online</a:t>
            </a:r>
          </a:p>
          <a:p>
            <a:pPr lvl="1"/>
            <a:r>
              <a:rPr lang="en-US" dirty="0" smtClean="0"/>
              <a:t>It isn’t a whole lot of code</a:t>
            </a:r>
          </a:p>
          <a:p>
            <a:pPr lvl="1"/>
            <a:r>
              <a:rPr lang="en-US" dirty="0" smtClean="0"/>
              <a:t>Can be extended easily</a:t>
            </a:r>
          </a:p>
          <a:p>
            <a:r>
              <a:rPr lang="en-US" dirty="0" smtClean="0"/>
              <a:t>Re-read the GameObject Design lecture</a:t>
            </a:r>
          </a:p>
          <a:p>
            <a:pPr lvl="1"/>
            <a:r>
              <a:rPr lang="en-US" dirty="0" smtClean="0"/>
              <a:t>Setup global vtables</a:t>
            </a:r>
          </a:p>
          <a:p>
            <a:pPr lvl="1"/>
            <a:r>
              <a:rPr lang="en-US" dirty="0" smtClean="0"/>
              <a:t>Reduce maintenance time to nearly zero</a:t>
            </a:r>
          </a:p>
          <a:p>
            <a:r>
              <a:rPr lang="en-US" dirty="0" smtClean="0"/>
              <a:t>Consider yourself if the whole language will save time</a:t>
            </a:r>
          </a:p>
          <a:p>
            <a:pPr lvl="1"/>
            <a:r>
              <a:rPr lang="en-US" dirty="0" smtClean="0"/>
              <a:t>Can you code it in a reasonable time?</a:t>
            </a:r>
          </a:p>
          <a:p>
            <a:pPr lvl="1"/>
            <a:r>
              <a:rPr lang="en-US" dirty="0" smtClean="0"/>
              <a:t>One weekend? One week?</a:t>
            </a:r>
          </a:p>
          <a:p>
            <a:pPr lvl="2"/>
            <a:r>
              <a:rPr lang="en-US" dirty="0" smtClean="0"/>
              <a:t>If longer than a week I’d say just write C code</a:t>
            </a:r>
          </a:p>
          <a:p>
            <a:pPr lvl="2"/>
            <a:r>
              <a:rPr lang="en-US" dirty="0" smtClean="0"/>
              <a:t>It took me two days out of a weekend, was very worthwhile!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54474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Sample code on </a:t>
            </a:r>
            <a:r>
              <a:rPr lang="en-US" dirty="0" err="1" smtClean="0"/>
              <a:t>moodle</a:t>
            </a:r>
            <a:endParaRPr lang="en-US" dirty="0"/>
          </a:p>
          <a:p>
            <a:r>
              <a:rPr lang="en-US" dirty="0" smtClean="0">
                <a:hlinkClick r:id="rId2"/>
              </a:rPr>
              <a:t>r.gaul@digipen.edu</a:t>
            </a:r>
            <a:r>
              <a:rPr lang="en-US" dirty="0" smtClean="0"/>
              <a:t> – my email</a:t>
            </a:r>
          </a:p>
        </p:txBody>
      </p:sp>
    </p:spTree>
    <p:extLst>
      <p:ext uri="{BB962C8B-B14F-4D97-AF65-F5344CB8AC3E}">
        <p14:creationId xmlns:p14="http://schemas.microsoft.com/office/powerpoint/2010/main" val="157780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Specific Language (DSL)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Domain Specific Language is:</a:t>
            </a:r>
          </a:p>
          <a:p>
            <a:pPr lvl="1"/>
            <a:r>
              <a:rPr lang="en-US" dirty="0" smtClean="0"/>
              <a:t>A language dedicated to a particular problem domain.</a:t>
            </a:r>
          </a:p>
          <a:p>
            <a:r>
              <a:rPr lang="en-US" dirty="0" smtClean="0"/>
              <a:t>Can be a highly specialized form of a scripting language</a:t>
            </a:r>
          </a:p>
          <a:p>
            <a:r>
              <a:rPr lang="en-US" dirty="0" smtClean="0"/>
              <a:t>Instead of writing C code</a:t>
            </a:r>
          </a:p>
          <a:p>
            <a:pPr lvl="1"/>
            <a:r>
              <a:rPr lang="en-US" dirty="0" smtClean="0"/>
              <a:t>Write simple text files</a:t>
            </a:r>
          </a:p>
          <a:p>
            <a:pPr lvl="1"/>
            <a:r>
              <a:rPr lang="en-US" dirty="0" smtClean="0"/>
              <a:t>Read text files in during runtime</a:t>
            </a:r>
          </a:p>
          <a:p>
            <a:pPr lvl="1"/>
            <a:r>
              <a:rPr lang="en-US" dirty="0" smtClean="0"/>
              <a:t>No compilation required</a:t>
            </a:r>
          </a:p>
          <a:p>
            <a:pPr lvl="1"/>
            <a:r>
              <a:rPr lang="en-US" dirty="0" err="1" smtClean="0"/>
              <a:t>Hotswapping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StarCraft Brood War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This game had a “trigger editor”</a:t>
            </a:r>
          </a:p>
          <a:p>
            <a:r>
              <a:rPr lang="en-US" dirty="0" smtClean="0"/>
              <a:t>Trigger:</a:t>
            </a:r>
          </a:p>
          <a:p>
            <a:pPr lvl="1"/>
            <a:r>
              <a:rPr lang="en-US" dirty="0" smtClean="0"/>
              <a:t>Collection of conditions and actions</a:t>
            </a:r>
          </a:p>
          <a:p>
            <a:r>
              <a:rPr lang="en-US" dirty="0" smtClean="0"/>
              <a:t>Condition:</a:t>
            </a:r>
          </a:p>
          <a:p>
            <a:pPr lvl="1"/>
            <a:r>
              <a:rPr lang="en-US" dirty="0" smtClean="0"/>
              <a:t>Some test to perform, returns </a:t>
            </a:r>
            <a:r>
              <a:rPr lang="en-US" dirty="0" err="1" smtClean="0"/>
              <a:t>boolean</a:t>
            </a:r>
            <a:endParaRPr lang="en-US" dirty="0" smtClean="0"/>
          </a:p>
          <a:p>
            <a:r>
              <a:rPr lang="en-US" dirty="0" smtClean="0"/>
              <a:t>Action:</a:t>
            </a:r>
          </a:p>
          <a:p>
            <a:pPr lvl="1"/>
            <a:r>
              <a:rPr lang="en-US" dirty="0" smtClean="0"/>
              <a:t>Some function pointer to call</a:t>
            </a:r>
          </a:p>
          <a:p>
            <a:pPr lvl="1"/>
            <a:r>
              <a:rPr lang="en-US" dirty="0" smtClean="0"/>
              <a:t>Could be anything</a:t>
            </a:r>
          </a:p>
          <a:p>
            <a:pPr lvl="2"/>
            <a:r>
              <a:rPr lang="en-US" dirty="0" smtClean="0"/>
              <a:t>Create enemies, update AI, display messages,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3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Stealing BW’s Triggers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Lets call these “triggers” events</a:t>
            </a:r>
          </a:p>
          <a:p>
            <a:r>
              <a:rPr lang="en-US" dirty="0" smtClean="0"/>
              <a:t>An event has conditions and actions</a:t>
            </a:r>
          </a:p>
          <a:p>
            <a:r>
              <a:rPr lang="en-US" dirty="0" smtClean="0"/>
              <a:t>If all conditions are met</a:t>
            </a:r>
          </a:p>
          <a:p>
            <a:pPr lvl="1"/>
            <a:r>
              <a:rPr lang="en-US" dirty="0" smtClean="0"/>
              <a:t>Run all actions</a:t>
            </a:r>
          </a:p>
          <a:p>
            <a:pPr lvl="1"/>
            <a:r>
              <a:rPr lang="en-US" dirty="0" smtClean="0"/>
              <a:t>Discard the event</a:t>
            </a:r>
          </a:p>
          <a:p>
            <a:r>
              <a:rPr lang="en-US" dirty="0" smtClean="0"/>
              <a:t>Events can be constructed from files</a:t>
            </a:r>
          </a:p>
          <a:p>
            <a:r>
              <a:rPr lang="en-US" dirty="0" smtClean="0"/>
              <a:t>Can write events in a text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68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Consider a list of events read from file:</a:t>
            </a:r>
          </a:p>
          <a:p>
            <a:pPr lvl="1"/>
            <a:r>
              <a:rPr lang="en-US" dirty="0" smtClean="0"/>
              <a:t>Event1</a:t>
            </a:r>
          </a:p>
          <a:p>
            <a:pPr lvl="2"/>
            <a:r>
              <a:rPr lang="en-US" dirty="0" smtClean="0"/>
              <a:t>Conditions – Player is within location “</a:t>
            </a:r>
            <a:r>
              <a:rPr lang="en-US" dirty="0" err="1" smtClean="0"/>
              <a:t>HealingArea</a:t>
            </a:r>
            <a:r>
              <a:rPr lang="en-US" dirty="0" smtClean="0"/>
              <a:t>”; “</a:t>
            </a:r>
            <a:r>
              <a:rPr lang="en-US" dirty="0" err="1" smtClean="0"/>
              <a:t>HealEnabled</a:t>
            </a:r>
            <a:r>
              <a:rPr lang="en-US" dirty="0" smtClean="0"/>
              <a:t>” is true</a:t>
            </a:r>
          </a:p>
          <a:p>
            <a:pPr lvl="2"/>
            <a:r>
              <a:rPr lang="en-US" dirty="0" smtClean="0"/>
              <a:t>Actions – Heal player, decrement “</a:t>
            </a:r>
            <a:r>
              <a:rPr lang="en-US" dirty="0" err="1" smtClean="0"/>
              <a:t>HealCounter</a:t>
            </a:r>
            <a:r>
              <a:rPr lang="en-US" dirty="0" smtClean="0"/>
              <a:t>”; Set “</a:t>
            </a:r>
            <a:r>
              <a:rPr lang="en-US" dirty="0" err="1" smtClean="0"/>
              <a:t>HealEnabled</a:t>
            </a:r>
            <a:r>
              <a:rPr lang="en-US" dirty="0" smtClean="0"/>
              <a:t>” to false</a:t>
            </a:r>
          </a:p>
          <a:p>
            <a:pPr lvl="1"/>
            <a:r>
              <a:rPr lang="en-US" dirty="0" smtClean="0"/>
              <a:t>Event2</a:t>
            </a:r>
          </a:p>
          <a:p>
            <a:pPr lvl="2"/>
            <a:r>
              <a:rPr lang="en-US" dirty="0" smtClean="0"/>
              <a:t>Conditions – Player is not within location “</a:t>
            </a:r>
            <a:r>
              <a:rPr lang="en-US" dirty="0" err="1" smtClean="0"/>
              <a:t>HealingArea</a:t>
            </a:r>
            <a:r>
              <a:rPr lang="en-US" dirty="0" smtClean="0"/>
              <a:t>”;</a:t>
            </a:r>
            <a:br>
              <a:rPr lang="en-US" dirty="0" smtClean="0"/>
            </a:br>
            <a:r>
              <a:rPr lang="en-US" dirty="0" smtClean="0"/>
              <a:t>“</a:t>
            </a:r>
            <a:r>
              <a:rPr lang="en-US" dirty="0" err="1" smtClean="0"/>
              <a:t>HealEnabled</a:t>
            </a:r>
            <a:r>
              <a:rPr lang="en-US" dirty="0" smtClean="0"/>
              <a:t>” is false</a:t>
            </a:r>
          </a:p>
          <a:p>
            <a:pPr lvl="2"/>
            <a:r>
              <a:rPr lang="en-US" dirty="0" smtClean="0"/>
              <a:t>Actions – Set “</a:t>
            </a:r>
            <a:r>
              <a:rPr lang="en-US" dirty="0" err="1" smtClean="0"/>
              <a:t>HealEnabled</a:t>
            </a:r>
            <a:r>
              <a:rPr lang="en-US" dirty="0" smtClean="0"/>
              <a:t>” to true</a:t>
            </a:r>
          </a:p>
          <a:p>
            <a:pPr lvl="1"/>
            <a:r>
              <a:rPr lang="en-US" dirty="0" smtClean="0"/>
              <a:t>Event3</a:t>
            </a:r>
          </a:p>
          <a:p>
            <a:pPr lvl="2"/>
            <a:r>
              <a:rPr lang="en-US" dirty="0" smtClean="0"/>
              <a:t>Conditions – “</a:t>
            </a:r>
            <a:r>
              <a:rPr lang="en-US" dirty="0" err="1" smtClean="0"/>
              <a:t>HealCounter</a:t>
            </a:r>
            <a:r>
              <a:rPr lang="en-US" dirty="0" smtClean="0"/>
              <a:t>” is at least 3</a:t>
            </a:r>
          </a:p>
          <a:p>
            <a:pPr lvl="2"/>
            <a:r>
              <a:rPr lang="en-US" dirty="0" smtClean="0"/>
              <a:t>Actions – Destroy all “</a:t>
            </a:r>
            <a:r>
              <a:rPr lang="en-US" dirty="0" err="1" smtClean="0"/>
              <a:t>HealingPools</a:t>
            </a:r>
            <a:r>
              <a:rPr lang="en-US" dirty="0" smtClean="0"/>
              <a:t>” at “</a:t>
            </a:r>
            <a:r>
              <a:rPr lang="en-US" dirty="0" err="1" smtClean="0"/>
              <a:t>HealingArea</a:t>
            </a:r>
            <a:r>
              <a:rPr lang="en-US" dirty="0" smtClean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762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Example – In English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have a healing pool</a:t>
            </a:r>
          </a:p>
          <a:p>
            <a:r>
              <a:rPr lang="en-US" dirty="0" smtClean="0"/>
              <a:t>Player enter pool, gets healed</a:t>
            </a:r>
          </a:p>
          <a:p>
            <a:pPr lvl="1"/>
            <a:r>
              <a:rPr lang="en-US" dirty="0" smtClean="0"/>
              <a:t>Will not be healed until leaves then returns</a:t>
            </a:r>
          </a:p>
          <a:p>
            <a:r>
              <a:rPr lang="en-US" dirty="0" smtClean="0"/>
              <a:t>Pool will heal 3 times</a:t>
            </a:r>
          </a:p>
          <a:p>
            <a:pPr lvl="1"/>
            <a:r>
              <a:rPr lang="en-US" dirty="0" smtClean="0"/>
              <a:t>On the third the pool is destroyed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386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Scripting 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Scripting in a text file is powerful</a:t>
            </a:r>
          </a:p>
          <a:p>
            <a:r>
              <a:rPr lang="en-US" dirty="0" smtClean="0"/>
              <a:t>Purpose of scripting is to save time</a:t>
            </a:r>
          </a:p>
          <a:p>
            <a:r>
              <a:rPr lang="en-US" dirty="0" smtClean="0"/>
              <a:t>You want a scripting language</a:t>
            </a:r>
          </a:p>
          <a:p>
            <a:pPr lvl="1"/>
            <a:r>
              <a:rPr lang="en-US" dirty="0" smtClean="0"/>
              <a:t>There is a drawback:</a:t>
            </a:r>
          </a:p>
          <a:p>
            <a:pPr lvl="2"/>
            <a:r>
              <a:rPr lang="en-US" dirty="0" smtClean="0"/>
              <a:t>Must be able to create the language quickly</a:t>
            </a:r>
          </a:p>
          <a:p>
            <a:r>
              <a:rPr lang="en-US" dirty="0" smtClean="0"/>
              <a:t>If language development:</a:t>
            </a:r>
          </a:p>
          <a:p>
            <a:pPr lvl="1"/>
            <a:r>
              <a:rPr lang="en-US" dirty="0" smtClean="0"/>
              <a:t>Takes too long</a:t>
            </a:r>
          </a:p>
          <a:p>
            <a:pPr lvl="1"/>
            <a:r>
              <a:rPr lang="en-US" dirty="0" smtClean="0"/>
              <a:t>Too hard to add new events</a:t>
            </a:r>
          </a:p>
          <a:p>
            <a:pPr lvl="1"/>
            <a:r>
              <a:rPr lang="en-US" dirty="0" smtClean="0"/>
              <a:t>Then purpose is self-defeating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7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Need very simple way to parse events from file</a:t>
            </a:r>
          </a:p>
          <a:p>
            <a:r>
              <a:rPr lang="en-US" dirty="0" smtClean="0"/>
              <a:t>First up: file format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895600"/>
            <a:ext cx="6254151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497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1540</TotalTime>
  <Words>829</Words>
  <Application>Microsoft Office PowerPoint</Application>
  <PresentationFormat>On-screen Show (4:3)</PresentationFormat>
  <Paragraphs>154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Median</vt:lpstr>
      <vt:lpstr>Scripting Creating a simple domain specific language for gam 150 CLUB</vt:lpstr>
      <vt:lpstr>Overview</vt:lpstr>
      <vt:lpstr>Domain Specific Language (DSL)</vt:lpstr>
      <vt:lpstr>StarCraft Brood War</vt:lpstr>
      <vt:lpstr>Stealing BW’s Triggers Design</vt:lpstr>
      <vt:lpstr>Events Example</vt:lpstr>
      <vt:lpstr>Events Example – In English</vt:lpstr>
      <vt:lpstr>Scripting Languages</vt:lpstr>
      <vt:lpstr>Implementation</vt:lpstr>
      <vt:lpstr>Implementation</vt:lpstr>
      <vt:lpstr>Implementation</vt:lpstr>
      <vt:lpstr>Questions?</vt:lpstr>
      <vt:lpstr>Implementation</vt:lpstr>
      <vt:lpstr>Implementation</vt:lpstr>
      <vt:lpstr>Implementation</vt:lpstr>
      <vt:lpstr>Load Events from File</vt:lpstr>
      <vt:lpstr>Function Pointers</vt:lpstr>
      <vt:lpstr>Load Events from File</vt:lpstr>
      <vt:lpstr>Load Events from File</vt:lpstr>
      <vt:lpstr>Load Events from File</vt:lpstr>
      <vt:lpstr>Questions?</vt:lpstr>
      <vt:lpstr>Types of Conditions</vt:lpstr>
      <vt:lpstr>Types of Actions</vt:lpstr>
      <vt:lpstr>Example Events</vt:lpstr>
      <vt:lpstr>Demo!</vt:lpstr>
      <vt:lpstr>Final Tips</vt:lpstr>
      <vt:lpstr>Resources: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object design in c</dc:title>
  <dc:creator>Cecil</dc:creator>
  <cp:lastModifiedBy>Cecil</cp:lastModifiedBy>
  <cp:revision>51</cp:revision>
  <dcterms:created xsi:type="dcterms:W3CDTF">2012-12-31T02:28:18Z</dcterms:created>
  <dcterms:modified xsi:type="dcterms:W3CDTF">2013-04-01T23:47:47Z</dcterms:modified>
</cp:coreProperties>
</file>