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5ccab4e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5ccab4e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5ccab4ef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5ccab4ef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are Affected by Tolls Frequently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1522375"/>
            <a:ext cx="778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type of </a:t>
            </a:r>
            <a:r>
              <a:rPr lang="en" sz="1100"/>
              <a:t>vehicle correlates to the amount of revenue earned</a:t>
            </a:r>
            <a:r>
              <a:rPr lang="en" sz="1100"/>
              <a:t>. Cars are 80% more than likely to pay for tolls </a:t>
            </a:r>
            <a:endParaRPr sz="1100"/>
          </a:p>
        </p:txBody>
      </p:sp>
      <p:sp>
        <p:nvSpPr>
          <p:cNvPr id="57" name="Google Shape;57;p13"/>
          <p:cNvSpPr txBox="1"/>
          <p:nvPr/>
        </p:nvSpPr>
        <p:spPr>
          <a:xfrm>
            <a:off x="463600" y="3151263"/>
            <a:ext cx="336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Offsetting the vehicle type with Subscription plans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6209" r="6209" t="0"/>
          <a:stretch/>
        </p:blipFill>
        <p:spPr>
          <a:xfrm>
            <a:off x="4298619" y="2004775"/>
            <a:ext cx="3880600" cy="24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11700" y="962875"/>
            <a:ext cx="398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00"/>
                </a:solidFill>
              </a:rPr>
              <a:t>How Does Vehicle Type Affect Revenue?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57300" y="3939100"/>
            <a:ext cx="3615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Offering a subscription plan would help negate the loss of revenue from vehicles that use tolls less often</a:t>
            </a:r>
            <a:endParaRPr sz="1100"/>
          </a:p>
        </p:txBody>
      </p:sp>
      <p:sp>
        <p:nvSpPr>
          <p:cNvPr id="61" name="Google Shape;61;p13"/>
          <p:cNvSpPr txBox="1"/>
          <p:nvPr/>
        </p:nvSpPr>
        <p:spPr>
          <a:xfrm>
            <a:off x="311700" y="1910750"/>
            <a:ext cx="3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Peak times allow for greater revenue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26025" y="2381025"/>
            <a:ext cx="360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During peak times, the revenue from tolls are increased by 30%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814450" y="394700"/>
            <a:ext cx="21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Recommendations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14450" y="914650"/>
            <a:ext cx="6471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 a “Toll Free” Pass for all drivers to average out the cost per vehicle type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Schedule staff and resources around peak times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55930"/>
            <a:ext cx="3703700" cy="228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450" y="2211375"/>
            <a:ext cx="3650250" cy="23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