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58" r:id="rId7"/>
    <p:sldId id="270" r:id="rId8"/>
    <p:sldId id="271" r:id="rId9"/>
    <p:sldId id="272" r:id="rId10"/>
    <p:sldId id="260" r:id="rId11"/>
    <p:sldId id="273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D8A2-6F5D-40D9-A03A-E7EC201A9871}" v="8" dt="2019-11-27T14:48:5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Verhaegh" userId="a2e07944fc3eb448" providerId="LiveId" clId="{40B6D8A2-6F5D-40D9-A03A-E7EC201A9871}"/>
    <pc:docChg chg="undo custSel addSld delSld modSld">
      <pc:chgData name="Kay Verhaegh" userId="a2e07944fc3eb448" providerId="LiveId" clId="{40B6D8A2-6F5D-40D9-A03A-E7EC201A9871}" dt="2019-11-27T14:48:55.501" v="156"/>
      <pc:docMkLst>
        <pc:docMk/>
      </pc:docMkLst>
      <pc:sldChg chg="del">
        <pc:chgData name="Kay Verhaegh" userId="a2e07944fc3eb448" providerId="LiveId" clId="{40B6D8A2-6F5D-40D9-A03A-E7EC201A9871}" dt="2019-11-27T14:41:52.396" v="0" actId="2696"/>
        <pc:sldMkLst>
          <pc:docMk/>
          <pc:sldMk cId="243086328" sldId="263"/>
        </pc:sldMkLst>
      </pc:sldChg>
      <pc:sldChg chg="addSp">
        <pc:chgData name="Kay Verhaegh" userId="a2e07944fc3eb448" providerId="LiveId" clId="{40B6D8A2-6F5D-40D9-A03A-E7EC201A9871}" dt="2019-11-27T14:48:55.501" v="156"/>
        <pc:sldMkLst>
          <pc:docMk/>
          <pc:sldMk cId="393157219" sldId="266"/>
        </pc:sldMkLst>
        <pc:spChg chg="add">
          <ac:chgData name="Kay Verhaegh" userId="a2e07944fc3eb448" providerId="LiveId" clId="{40B6D8A2-6F5D-40D9-A03A-E7EC201A9871}" dt="2019-11-27T14:48:55.501" v="156"/>
          <ac:spMkLst>
            <pc:docMk/>
            <pc:sldMk cId="393157219" sldId="266"/>
            <ac:spMk id="4" creationId="{E95FCFA9-8A95-4489-9969-28601EEAE3F7}"/>
          </ac:spMkLst>
        </pc:spChg>
      </pc:sldChg>
      <pc:sldChg chg="addSp delSp modSp">
        <pc:chgData name="Kay Verhaegh" userId="a2e07944fc3eb448" providerId="LiveId" clId="{40B6D8A2-6F5D-40D9-A03A-E7EC201A9871}" dt="2019-11-27T14:48:51.959" v="155"/>
        <pc:sldMkLst>
          <pc:docMk/>
          <pc:sldMk cId="3361551235" sldId="272"/>
        </pc:sldMkLst>
        <pc:spChg chg="del mod">
          <ac:chgData name="Kay Verhaegh" userId="a2e07944fc3eb448" providerId="LiveId" clId="{40B6D8A2-6F5D-40D9-A03A-E7EC201A9871}" dt="2019-11-27T14:45:44.341" v="41" actId="478"/>
          <ac:spMkLst>
            <pc:docMk/>
            <pc:sldMk cId="3361551235" sldId="272"/>
            <ac:spMk id="7" creationId="{C8A7217A-CA09-4F92-BB8B-040FAE5EF125}"/>
          </ac:spMkLst>
        </pc:spChg>
        <pc:spChg chg="add">
          <ac:chgData name="Kay Verhaegh" userId="a2e07944fc3eb448" providerId="LiveId" clId="{40B6D8A2-6F5D-40D9-A03A-E7EC201A9871}" dt="2019-11-27T14:48:51.959" v="155"/>
          <ac:spMkLst>
            <pc:docMk/>
            <pc:sldMk cId="3361551235" sldId="272"/>
            <ac:spMk id="8" creationId="{FE99BAE3-324F-4920-97B9-054AF50D2EAD}"/>
          </ac:spMkLst>
        </pc:spChg>
        <pc:spChg chg="mod">
          <ac:chgData name="Kay Verhaegh" userId="a2e07944fc3eb448" providerId="LiveId" clId="{40B6D8A2-6F5D-40D9-A03A-E7EC201A9871}" dt="2019-11-27T14:45:36.393" v="39" actId="20577"/>
          <ac:spMkLst>
            <pc:docMk/>
            <pc:sldMk cId="3361551235" sldId="272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3:34.190" v="12" actId="478"/>
          <ac:picMkLst>
            <pc:docMk/>
            <pc:sldMk cId="3361551235" sldId="272"/>
            <ac:picMk id="12" creationId="{F4178FC4-C44A-4953-938A-14FD69D7388E}"/>
          </ac:picMkLst>
        </pc:picChg>
      </pc:sldChg>
      <pc:sldChg chg="delSp modSp add del setBg">
        <pc:chgData name="Kay Verhaegh" userId="a2e07944fc3eb448" providerId="LiveId" clId="{40B6D8A2-6F5D-40D9-A03A-E7EC201A9871}" dt="2019-11-27T14:47:34.188" v="88" actId="20577"/>
        <pc:sldMkLst>
          <pc:docMk/>
          <pc:sldMk cId="3182496379" sldId="273"/>
        </pc:sldMkLst>
        <pc:spChg chg="mod">
          <ac:chgData name="Kay Verhaegh" userId="a2e07944fc3eb448" providerId="LiveId" clId="{40B6D8A2-6F5D-40D9-A03A-E7EC201A9871}" dt="2019-11-27T14:47:24.607" v="87" actId="20577"/>
          <ac:spMkLst>
            <pc:docMk/>
            <pc:sldMk cId="3182496379" sldId="273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7:34.188" v="88" actId="20577"/>
          <ac:spMkLst>
            <pc:docMk/>
            <pc:sldMk cId="3182496379" sldId="273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45.979" v="11" actId="478"/>
          <ac:picMkLst>
            <pc:docMk/>
            <pc:sldMk cId="3182496379" sldId="273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03.717" v="117" actId="20577"/>
        <pc:sldMkLst>
          <pc:docMk/>
          <pc:sldMk cId="4266624498" sldId="274"/>
        </pc:sldMkLst>
        <pc:spChg chg="mod">
          <ac:chgData name="Kay Verhaegh" userId="a2e07944fc3eb448" providerId="LiveId" clId="{40B6D8A2-6F5D-40D9-A03A-E7EC201A9871}" dt="2019-11-27T14:48:03.717" v="117" actId="20577"/>
          <ac:spMkLst>
            <pc:docMk/>
            <pc:sldMk cId="4266624498" sldId="274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9.777" v="8" actId="478"/>
          <ac:picMkLst>
            <pc:docMk/>
            <pc:sldMk cId="4266624498" sldId="274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45.069" v="154" actId="20577"/>
        <pc:sldMkLst>
          <pc:docMk/>
          <pc:sldMk cId="1145826248" sldId="275"/>
        </pc:sldMkLst>
        <pc:spChg chg="mod">
          <ac:chgData name="Kay Verhaegh" userId="a2e07944fc3eb448" providerId="LiveId" clId="{40B6D8A2-6F5D-40D9-A03A-E7EC201A9871}" dt="2019-11-27T14:48:45.069" v="154" actId="20577"/>
          <ac:spMkLst>
            <pc:docMk/>
            <pc:sldMk cId="1145826248" sldId="275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8:19.107" v="145" actId="20577"/>
          <ac:spMkLst>
            <pc:docMk/>
            <pc:sldMk cId="1145826248" sldId="275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6.724" v="7" actId="478"/>
          <ac:picMkLst>
            <pc:docMk/>
            <pc:sldMk cId="1145826248" sldId="275"/>
            <ac:picMk id="12" creationId="{F4178FC4-C44A-4953-938A-14FD69D73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E39C-48D1-466D-809F-931CE0FB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B58B17-5091-4DAF-8458-89A69F6F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45D36-CFF1-4169-85DA-93F9C87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2D705-B23C-422A-8E94-6A54C9D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ECC-8F9E-4C37-B781-11188315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67F6-99AB-45B1-89F5-95E84F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383901-EE0E-4260-AB9D-198463E1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9B18C-DB3D-4B19-A7D2-820506F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06E02-B2A4-4303-8E1D-E371824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590FA-CA9E-4BA5-B335-A437DA1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0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DDC30C-A62A-4E83-B22B-B65CE597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53AD82-CA6C-4973-806F-4809582A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42694-65F8-4E6D-9DDB-BE5BB423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AE76EC-764E-4CC9-9931-7029CBF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1565D-2B21-4162-BC85-56E1523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5B19-891D-40D8-AE3C-D7ABE95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4380A-AFB8-4D87-AF01-5CCBA1A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89ADC-6588-429F-9B83-25C1924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B547B-4607-426B-B8F0-31158F0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BA71-6415-48DF-B7F1-9D267A6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A012-6725-417A-B84B-1F11B76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E6D9FE-CAA5-4452-999D-DCB1BF64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598D7-EB3C-4068-88E1-2C22182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51AB8-B1F0-40DC-BC09-3E75F1D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C81A5-E910-4403-BAA6-AF53D65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EB73-4763-4A61-97AA-3608184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99ACE-4A31-444A-B9CE-E568087E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DA6A7-A0E0-4AF4-B868-6554257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7AB6C8-5F58-4FD8-9DE0-5836BBE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73E1A-CC40-43F7-9AEA-155F1E6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01393-C223-4006-8738-B68213C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DC40-4453-4F41-906E-F977D69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11A555-4661-4F77-BC7C-69B1513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DE62F-9257-4D83-AAD7-8C3F11F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5C8D8D-81BC-4055-A7DD-0110970B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E7491F-2116-4313-8BDD-A730A297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54F218-7030-4D6C-992D-B8E4D12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A99757-8F94-4907-BE55-AC34B0D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8EF7D0-83FB-4DBD-AADD-590F6F5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1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7658-44F4-4344-B198-F4526A0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F179AF4-0926-4478-AF89-E12FDDDD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6B8C0A-0615-41CD-94E9-6110087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6C2601-627A-423B-8B80-41405C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1D9ECF-0DAE-4BF3-A69F-7CBEFCC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D3EAC7-073E-47C5-8E8B-7451C68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F7CDA6-2E59-4085-B54C-4259011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4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A3994-F106-42EC-AE56-720340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06B48-E583-4B8E-8133-A1AF947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6DADE-7471-4A2D-BA5D-FA62B63F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CA7B-5710-4941-A222-885316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8F660B-58F0-4A5A-8618-CE22C75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09E6D0-D66A-4E31-A540-7950A0A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1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E6269-AC81-4617-A28D-0460E8C5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D0825-7066-4106-A3BA-E981F3AD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F73818-518F-4941-9A7C-7073F3B9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C5E74-FE1A-45BB-8CE0-F9E0654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4AEFAF-BCD6-435F-B2EC-6AA2CA89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F44CD-8254-437D-AC4E-81EA92A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8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DEF4E5-A601-4038-9307-9F9938F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D39007-8BB0-4E3B-9248-91665986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5033A-80C8-4278-993C-E3ECD8C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FAD6B-2233-46EC-BDE8-7A7C6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657F6-E46A-496B-B9ED-847BE374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958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8649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Beveiligingskwetsbaarheid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Probleem: Gevoelige data opslaan in plaintext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Oplossing: Encryptie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31824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Man-in-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-</a:t>
            </a:r>
            <a:r>
              <a:rPr lang="nl-NL" dirty="0" err="1">
                <a:solidFill>
                  <a:schemeClr val="bg1"/>
                </a:solidFill>
              </a:rPr>
              <a:t>middle</a:t>
            </a:r>
            <a:r>
              <a:rPr lang="nl-NL" dirty="0">
                <a:solidFill>
                  <a:schemeClr val="bg1"/>
                </a:solidFill>
              </a:rPr>
              <a:t>-aanval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SQL-injectie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426662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Gevoelige data in plaintext in de database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Penetratietest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merk je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10523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Sensitive Data Exposure Demo</a:t>
            </a:r>
          </a:p>
        </p:txBody>
      </p:sp>
    </p:spTree>
    <p:extLst>
      <p:ext uri="{BB962C8B-B14F-4D97-AF65-F5344CB8AC3E}">
        <p14:creationId xmlns:p14="http://schemas.microsoft.com/office/powerpoint/2010/main" val="11458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Role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Modeling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178FC4-C44A-4953-938A-14FD69D7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85" y="1623527"/>
            <a:ext cx="313971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Context classes mappen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DbSet</a:t>
            </a:r>
            <a:r>
              <a:rPr lang="nl-NL" dirty="0">
                <a:solidFill>
                  <a:schemeClr val="bg1"/>
                </a:solidFill>
              </a:rPr>
              <a:t>&lt;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&gt;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5D99FD-5DCC-419B-A5D5-0F53B3E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54846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LINQ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Conceptual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Storage model</a:t>
            </a: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Mappings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69691-1E83-4A53-AC23-4BC33E36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0" y="1431957"/>
            <a:ext cx="6305978" cy="39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95FCFA9-8A95-4489-9969-28601EEAE3F7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</p:spTree>
    <p:extLst>
      <p:ext uri="{BB962C8B-B14F-4D97-AF65-F5344CB8AC3E}">
        <p14:creationId xmlns:p14="http://schemas.microsoft.com/office/powerpoint/2010/main" val="39315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Voorkomt duplicatie data access logica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Ontkoppelt applicatie van ORM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Applicatie beter </a:t>
            </a:r>
            <a:r>
              <a:rPr lang="nl-NL" dirty="0" err="1">
                <a:solidFill>
                  <a:schemeClr val="bg1"/>
                </a:solidFill>
              </a:rPr>
              <a:t>testbaar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chemeClr val="bg1"/>
                </a:solidFill>
              </a:rPr>
              <a:t>-    Een extra abstracte laag over de data access laag (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Framework) 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ORM kan gemakkelijk vervangen worden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16554D-B87D-4077-A250-FFD08F2DB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3" y="3228552"/>
            <a:ext cx="9428548" cy="3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E99BAE3-324F-4920-97B9-054AF50D2EAD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</p:spTree>
    <p:extLst>
      <p:ext uri="{BB962C8B-B14F-4D97-AF65-F5344CB8AC3E}">
        <p14:creationId xmlns:p14="http://schemas.microsoft.com/office/powerpoint/2010/main" val="33615512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139</Words>
  <Application>Microsoft Office PowerPoint</Application>
  <PresentationFormat>Breedbeeld</PresentationFormat>
  <Paragraphs>53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Entity Framework</vt:lpstr>
      <vt:lpstr>Wat is het Entity Framework</vt:lpstr>
      <vt:lpstr>Hoe werkt het Entity Framework</vt:lpstr>
      <vt:lpstr>PowerPoint-presentatie</vt:lpstr>
      <vt:lpstr>Workshop Entity Framework</vt:lpstr>
      <vt:lpstr>Repository Pattern</vt:lpstr>
      <vt:lpstr>Wat is het Repository Pattern</vt:lpstr>
      <vt:lpstr>Hoe werkt het Repository Pattern</vt:lpstr>
      <vt:lpstr>Workshop Repository Pattern</vt:lpstr>
      <vt:lpstr>Sensitive Data Exposure</vt:lpstr>
      <vt:lpstr>Wat is Sensitive Data Exposure?</vt:lpstr>
      <vt:lpstr>Hoe werkt Sensitive Data Exposure?</vt:lpstr>
      <vt:lpstr>Hoe merk je Sensitive Data Exposure?</vt:lpstr>
      <vt:lpstr>Sensitive Data Exposure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Randy Grouls</cp:lastModifiedBy>
  <cp:revision>14</cp:revision>
  <dcterms:created xsi:type="dcterms:W3CDTF">2019-11-26T19:37:56Z</dcterms:created>
  <dcterms:modified xsi:type="dcterms:W3CDTF">2019-11-28T15:28:15Z</dcterms:modified>
</cp:coreProperties>
</file>