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57" r:id="rId5"/>
    <p:sldId id="268" r:id="rId6"/>
    <p:sldId id="258" r:id="rId7"/>
    <p:sldId id="259" r:id="rId8"/>
    <p:sldId id="270" r:id="rId9"/>
    <p:sldId id="260" r:id="rId10"/>
    <p:sldId id="261" r:id="rId11"/>
    <p:sldId id="262" r:id="rId12"/>
    <p:sldId id="263" r:id="rId13"/>
    <p:sldId id="271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85DE-3F25-47E4-92C5-26CBF0B43276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A3125-FB19-485E-980A-4582A4B85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A3125-FB19-485E-980A-4582A4B859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0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6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B3A6-3BC8-497D-BEDE-DC3B1D340DAB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oogle.com/dl/android/studio/install/2.3.2.0/android-studio-bundle-162.3934792-window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Windows 64bit </a:t>
            </a:r>
            <a:r>
              <a:rPr lang="zh-CN" altLang="en-US" dirty="0" smtClean="0"/>
              <a:t>系统下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Android Studio </a:t>
            </a:r>
            <a:r>
              <a:rPr lang="zh-CN" altLang="en-US" dirty="0" smtClean="0"/>
              <a:t>的安装与使用过程的问题和解决方案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代立云</a:t>
            </a:r>
            <a:endParaRPr lang="en-US" altLang="zh-CN" dirty="0" smtClean="0"/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69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54"/>
            <a:ext cx="10515600" cy="6020209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SDK proxy</a:t>
            </a:r>
          </a:p>
          <a:p>
            <a:pPr marL="0" indent="0">
              <a:buNone/>
            </a:pPr>
            <a:r>
              <a:rPr lang="zh-CN" altLang="en-US" dirty="0" smtClean="0"/>
              <a:t>选择搜索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搜索</a:t>
            </a:r>
            <a:r>
              <a:rPr lang="en-US" altLang="zh-CN" dirty="0" smtClean="0"/>
              <a:t>SDKM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3117"/>
            <a:ext cx="9731828" cy="2383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8464"/>
            <a:ext cx="9132277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161" y="647455"/>
            <a:ext cx="10515600" cy="5788513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Proxy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1327638"/>
            <a:ext cx="10276190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 Failed to resolve junit:junit4.12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43" y="1494693"/>
            <a:ext cx="7810500" cy="1521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362" y="35081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</a:rPr>
              <a:t>解决方法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8" y="3508129"/>
            <a:ext cx="3256817" cy="17232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8362" y="418510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打开配置文件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2" y="3508129"/>
            <a:ext cx="4572000" cy="16617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0" y="317828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删掉多余配置文件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52" y="5325623"/>
            <a:ext cx="6247619" cy="1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2202" y="566412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最后的配置文件为：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5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卸载</a:t>
            </a:r>
          </a:p>
        </p:txBody>
      </p:sp>
      <p:sp>
        <p:nvSpPr>
          <p:cNvPr id="4" name="矩形 3"/>
          <p:cNvSpPr/>
          <p:nvPr/>
        </p:nvSpPr>
        <p:spPr>
          <a:xfrm>
            <a:off x="311106" y="4689403"/>
            <a:ext cx="2910253" cy="91440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卸载注意事项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79" y="1910497"/>
            <a:ext cx="5534025" cy="37165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549770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 </a:t>
            </a:r>
            <a:r>
              <a:rPr lang="en-US" altLang="zh-CN" dirty="0" smtClean="0"/>
              <a:t>Android User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2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卸载</a:t>
            </a:r>
          </a:p>
        </p:txBody>
      </p:sp>
    </p:spTree>
    <p:extLst>
      <p:ext uri="{BB962C8B-B14F-4D97-AF65-F5344CB8AC3E}">
        <p14:creationId xmlns:p14="http://schemas.microsoft.com/office/powerpoint/2010/main" val="261127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卸载</a:t>
            </a:r>
          </a:p>
        </p:txBody>
      </p:sp>
      <p:sp>
        <p:nvSpPr>
          <p:cNvPr id="4" name="矩形 3"/>
          <p:cNvSpPr/>
          <p:nvPr/>
        </p:nvSpPr>
        <p:spPr>
          <a:xfrm>
            <a:off x="606669" y="1582615"/>
            <a:ext cx="2910253" cy="91440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 </a:t>
            </a:r>
            <a:r>
              <a:rPr lang="en-US" altLang="zh-CN" dirty="0" smtClean="0"/>
              <a:t>Android studio 2.3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下载地址 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dl.google.com/dl/android/studio/install/2.3.2.0/android-studio-bundle-162.3934792-windows.exe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下载过程大约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733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卸载</a:t>
            </a:r>
          </a:p>
        </p:txBody>
      </p:sp>
      <p:sp>
        <p:nvSpPr>
          <p:cNvPr id="4" name="矩形 3"/>
          <p:cNvSpPr/>
          <p:nvPr/>
        </p:nvSpPr>
        <p:spPr>
          <a:xfrm>
            <a:off x="560487" y="2654033"/>
            <a:ext cx="2910253" cy="91440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安装 </a:t>
            </a:r>
            <a:r>
              <a:rPr lang="zh-CN" altLang="en-US" dirty="0"/>
              <a:t>大于</a:t>
            </a:r>
            <a:r>
              <a:rPr lang="en-US" altLang="zh-CN" dirty="0"/>
              <a:t>30</a:t>
            </a:r>
            <a:r>
              <a:rPr lang="zh-CN" altLang="en-US" dirty="0" smtClean="0"/>
              <a:t>分钟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 1</a:t>
            </a:r>
            <a:r>
              <a:rPr lang="zh-CN" altLang="en-US" dirty="0" smtClean="0"/>
              <a:t>）第一次运行 见到这个选最后一个选项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不导入以前的设置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2)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SDK proxy,</a:t>
            </a:r>
            <a:r>
              <a:rPr lang="zh-CN" altLang="en-US" dirty="0" smtClean="0"/>
              <a:t>当遇到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24637"/>
            <a:ext cx="6076950" cy="16838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83" y="4123559"/>
            <a:ext cx="443649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选择 </a:t>
            </a:r>
            <a:r>
              <a:rPr lang="en-US" altLang="zh-CN" dirty="0" smtClean="0">
                <a:solidFill>
                  <a:srgbClr val="002060"/>
                </a:solidFill>
              </a:rPr>
              <a:t>Setup Proxy </a:t>
            </a: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并选择</a:t>
            </a:r>
            <a:r>
              <a:rPr lang="en-US" altLang="zh-CN" dirty="0" smtClean="0">
                <a:solidFill>
                  <a:srgbClr val="002060"/>
                </a:solidFill>
              </a:rPr>
              <a:t>Manual proxy configuration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</a:t>
            </a:r>
            <a:r>
              <a:rPr lang="zh-CN" altLang="en-US" dirty="0" smtClean="0">
                <a:solidFill>
                  <a:srgbClr val="002060"/>
                </a:solidFill>
              </a:rPr>
              <a:t>在</a:t>
            </a:r>
            <a:r>
              <a:rPr lang="en-US" altLang="zh-CN" dirty="0" smtClean="0">
                <a:solidFill>
                  <a:srgbClr val="002060"/>
                </a:solidFill>
              </a:rPr>
              <a:t>Host name </a:t>
            </a:r>
            <a:r>
              <a:rPr lang="zh-CN" altLang="en-US" dirty="0" smtClean="0">
                <a:solidFill>
                  <a:srgbClr val="002060"/>
                </a:solidFill>
              </a:rPr>
              <a:t>中填 </a:t>
            </a:r>
            <a:r>
              <a:rPr lang="en-US" altLang="zh-CN" dirty="0"/>
              <a:t> mirrors.neusoft.edu.cn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85" y="916642"/>
            <a:ext cx="4457143" cy="38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下载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卸载</a:t>
            </a:r>
          </a:p>
        </p:txBody>
      </p:sp>
      <p:sp>
        <p:nvSpPr>
          <p:cNvPr id="4" name="矩形 3"/>
          <p:cNvSpPr/>
          <p:nvPr/>
        </p:nvSpPr>
        <p:spPr>
          <a:xfrm>
            <a:off x="431178" y="3544094"/>
            <a:ext cx="2910253" cy="91440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6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1074"/>
            <a:ext cx="10515600" cy="574588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新建第一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选择 </a:t>
            </a:r>
            <a:r>
              <a:rPr lang="en-US" altLang="zh-CN" dirty="0" smtClean="0"/>
              <a:t>Start a new Android Studio project. SDK </a:t>
            </a:r>
            <a:r>
              <a:rPr lang="zh-CN" altLang="en-US" dirty="0" smtClean="0"/>
              <a:t>选 </a:t>
            </a:r>
            <a:r>
              <a:rPr lang="en-US" altLang="zh-CN" dirty="0" smtClean="0"/>
              <a:t>API24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8" y="901335"/>
            <a:ext cx="6247619" cy="1815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618411"/>
            <a:ext cx="9334500" cy="31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113</Words>
  <Application>Microsoft Office PowerPoint</Application>
  <PresentationFormat>宽屏</PresentationFormat>
  <Paragraphs>105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Windows 64bit 系统下 Android Studio 的安装与使用过程的问题和解决方案</vt:lpstr>
      <vt:lpstr>目录</vt:lpstr>
      <vt:lpstr>目录</vt:lpstr>
      <vt:lpstr>安装  Android studio 2.3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Solve Failed to resolve junit:junit4.12</vt:lpstr>
      <vt:lpstr>目录</vt:lpstr>
      <vt:lpstr>卸载注意事项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下载 Android studio 2.3</dc:title>
  <dc:creator>dly</dc:creator>
  <cp:lastModifiedBy>dly</cp:lastModifiedBy>
  <cp:revision>32</cp:revision>
  <dcterms:created xsi:type="dcterms:W3CDTF">2018-09-12T23:35:36Z</dcterms:created>
  <dcterms:modified xsi:type="dcterms:W3CDTF">2018-09-13T18:17:44Z</dcterms:modified>
</cp:coreProperties>
</file>