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085DE-3F25-47E4-92C5-26CBF0B43276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8A3125-FB19-485E-980A-4582A4B859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504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A3125-FB19-485E-980A-4582A4B8597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935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B3A6-3BC8-497D-BEDE-DC3B1D340DAB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039F2-DADC-404E-B147-783C751DFE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849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B3A6-3BC8-497D-BEDE-DC3B1D340DAB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039F2-DADC-404E-B147-783C751DFE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353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B3A6-3BC8-497D-BEDE-DC3B1D340DAB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039F2-DADC-404E-B147-783C751DFE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315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B3A6-3BC8-497D-BEDE-DC3B1D340DAB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039F2-DADC-404E-B147-783C751DFE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890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B3A6-3BC8-497D-BEDE-DC3B1D340DAB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039F2-DADC-404E-B147-783C751DFE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209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B3A6-3BC8-497D-BEDE-DC3B1D340DAB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039F2-DADC-404E-B147-783C751DFE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305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B3A6-3BC8-497D-BEDE-DC3B1D340DAB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039F2-DADC-404E-B147-783C751DFE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508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B3A6-3BC8-497D-BEDE-DC3B1D340DAB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039F2-DADC-404E-B147-783C751DFE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363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B3A6-3BC8-497D-BEDE-DC3B1D340DAB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039F2-DADC-404E-B147-783C751DFE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816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B3A6-3BC8-497D-BEDE-DC3B1D340DAB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039F2-DADC-404E-B147-783C751DFE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216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B3A6-3BC8-497D-BEDE-DC3B1D340DAB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039F2-DADC-404E-B147-783C751DFE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766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2B3A6-3BC8-497D-BEDE-DC3B1D340DAB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039F2-DADC-404E-B147-783C751DFE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273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l.google.com/dl/android/studio/install/2.3.2.0/android-studio-bundle-162.3934792-windows.ex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  </a:t>
            </a:r>
            <a:r>
              <a:rPr lang="en-US" altLang="zh-CN" dirty="0" smtClean="0"/>
              <a:t>Android studio 2.3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下载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 smtClean="0"/>
              <a:t>下载地址 </a:t>
            </a:r>
            <a:r>
              <a:rPr lang="en-US" altLang="zh-CN" dirty="0"/>
              <a:t> 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dl.google.com/dl/android/studio/install/2.3.2.0/android-studio-bundle-162.3934792-windows.exe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下载过程大约</a:t>
            </a:r>
            <a:r>
              <a:rPr lang="en-US" altLang="zh-CN" dirty="0" smtClean="0"/>
              <a:t>30</a:t>
            </a:r>
            <a:r>
              <a:rPr lang="zh-CN" altLang="en-US" dirty="0" smtClean="0"/>
              <a:t>分钟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安装 </a:t>
            </a:r>
            <a:r>
              <a:rPr lang="zh-CN" altLang="en-US" dirty="0"/>
              <a:t>大于</a:t>
            </a:r>
            <a:r>
              <a:rPr lang="en-US" altLang="zh-CN" dirty="0"/>
              <a:t>30</a:t>
            </a:r>
            <a:r>
              <a:rPr lang="zh-CN" altLang="en-US" dirty="0" smtClean="0"/>
              <a:t>分钟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97339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40080"/>
            <a:ext cx="10515600" cy="5536883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运行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	 1</a:t>
            </a:r>
            <a:r>
              <a:rPr lang="zh-CN" altLang="en-US" dirty="0" smtClean="0"/>
              <a:t>）第一次运行 </a:t>
            </a:r>
            <a:r>
              <a:rPr lang="zh-CN" altLang="en-US" dirty="0" smtClean="0"/>
              <a:t>见到这个选最后一个选项</a:t>
            </a:r>
            <a:r>
              <a:rPr lang="en-US" altLang="zh-CN" dirty="0" smtClean="0"/>
              <a:t>(</a:t>
            </a:r>
            <a:r>
              <a:rPr lang="zh-CN" altLang="en-US" dirty="0" smtClean="0"/>
              <a:t>不导入以前的设置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2)</a:t>
            </a:r>
            <a:r>
              <a:rPr lang="zh-CN" altLang="en-US" dirty="0" smtClean="0"/>
              <a:t>设置 </a:t>
            </a:r>
            <a:r>
              <a:rPr lang="en-US" altLang="zh-CN" dirty="0" smtClean="0"/>
              <a:t>SDK proxy,</a:t>
            </a:r>
            <a:r>
              <a:rPr lang="zh-CN" altLang="en-US" dirty="0" smtClean="0"/>
              <a:t>当遇到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525" y="1724637"/>
            <a:ext cx="6076950" cy="168388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9783" y="4123559"/>
            <a:ext cx="4436491" cy="3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692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70263"/>
            <a:ext cx="10515600" cy="57067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选择 </a:t>
            </a:r>
            <a:r>
              <a:rPr lang="en-US" altLang="zh-CN" dirty="0" smtClean="0">
                <a:solidFill>
                  <a:srgbClr val="002060"/>
                </a:solidFill>
              </a:rPr>
              <a:t>Setup Proxy </a:t>
            </a:r>
          </a:p>
          <a:p>
            <a:pPr marL="0" indent="0">
              <a:buNone/>
            </a:pPr>
            <a:endParaRPr lang="en-US" altLang="zh-CN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002060"/>
                </a:solidFill>
              </a:rPr>
              <a:t>并选择</a:t>
            </a:r>
            <a:r>
              <a:rPr lang="en-US" altLang="zh-CN" dirty="0" smtClean="0">
                <a:solidFill>
                  <a:srgbClr val="002060"/>
                </a:solidFill>
              </a:rPr>
              <a:t>Manual proxy configuration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2060"/>
                </a:solidFill>
              </a:rPr>
              <a:t> </a:t>
            </a:r>
            <a:r>
              <a:rPr lang="en-US" altLang="zh-CN" dirty="0" smtClean="0">
                <a:solidFill>
                  <a:srgbClr val="002060"/>
                </a:solidFill>
              </a:rPr>
              <a:t>   </a:t>
            </a:r>
            <a:r>
              <a:rPr lang="zh-CN" altLang="en-US" dirty="0" smtClean="0">
                <a:solidFill>
                  <a:srgbClr val="002060"/>
                </a:solidFill>
              </a:rPr>
              <a:t>在</a:t>
            </a:r>
            <a:r>
              <a:rPr lang="en-US" altLang="zh-CN" dirty="0" smtClean="0">
                <a:solidFill>
                  <a:srgbClr val="002060"/>
                </a:solidFill>
              </a:rPr>
              <a:t>Host name </a:t>
            </a:r>
            <a:r>
              <a:rPr lang="zh-CN" altLang="en-US" dirty="0" smtClean="0">
                <a:solidFill>
                  <a:srgbClr val="002060"/>
                </a:solidFill>
              </a:rPr>
              <a:t>中填 </a:t>
            </a:r>
            <a:r>
              <a:rPr lang="en-US" altLang="zh-CN" dirty="0"/>
              <a:t> mirrors.neusoft.edu.cn</a:t>
            </a:r>
            <a:endParaRPr lang="en-US" altLang="zh-CN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rgbClr val="00206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685" y="916642"/>
            <a:ext cx="4457143" cy="387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403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31074"/>
            <a:ext cx="10515600" cy="5745889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新建第一</a:t>
            </a:r>
            <a:r>
              <a:rPr lang="zh-CN" altLang="en-US" dirty="0" smtClean="0">
                <a:solidFill>
                  <a:srgbClr val="FF0000"/>
                </a:solidFill>
              </a:rPr>
              <a:t>项目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 smtClean="0"/>
              <a:t>选择 </a:t>
            </a:r>
            <a:r>
              <a:rPr lang="en-US" altLang="zh-CN" dirty="0" smtClean="0"/>
              <a:t>Start a new Android Studio project. SDK </a:t>
            </a:r>
            <a:r>
              <a:rPr lang="zh-CN" altLang="en-US" dirty="0" smtClean="0"/>
              <a:t>选 </a:t>
            </a:r>
            <a:r>
              <a:rPr lang="en-US" altLang="zh-CN" dirty="0" smtClean="0"/>
              <a:t>API24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538" y="901335"/>
            <a:ext cx="6247619" cy="181573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0" y="3618411"/>
            <a:ext cx="9334500" cy="312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415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6754"/>
            <a:ext cx="10515600" cy="6020209"/>
          </a:xfrm>
        </p:spPr>
        <p:txBody>
          <a:bodyPr/>
          <a:lstStyle/>
          <a:p>
            <a:r>
              <a:rPr lang="zh-CN" altLang="en-US" dirty="0" smtClean="0"/>
              <a:t>取消</a:t>
            </a:r>
            <a:r>
              <a:rPr lang="en-US" altLang="zh-CN" dirty="0" smtClean="0"/>
              <a:t>SDK proxy</a:t>
            </a:r>
          </a:p>
          <a:p>
            <a:pPr marL="0" indent="0">
              <a:buNone/>
            </a:pPr>
            <a:r>
              <a:rPr lang="zh-CN" altLang="en-US" dirty="0" smtClean="0"/>
              <a:t>选择搜索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搜索</a:t>
            </a:r>
            <a:r>
              <a:rPr lang="en-US" altLang="zh-CN" dirty="0" smtClean="0"/>
              <a:t>SDKM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63117"/>
            <a:ext cx="9731828" cy="238346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18464"/>
            <a:ext cx="9132277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247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2161" y="647455"/>
            <a:ext cx="10515600" cy="5788513"/>
          </a:xfrm>
        </p:spPr>
        <p:txBody>
          <a:bodyPr/>
          <a:lstStyle/>
          <a:p>
            <a:r>
              <a:rPr lang="zh-CN" altLang="en-US" dirty="0" smtClean="0"/>
              <a:t>取消</a:t>
            </a:r>
            <a:r>
              <a:rPr lang="en-US" altLang="zh-CN" dirty="0" smtClean="0"/>
              <a:t>Proxy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905" y="1327638"/>
            <a:ext cx="10276190" cy="418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922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46</Words>
  <Application>Microsoft Office PowerPoint</Application>
  <PresentationFormat>宽屏</PresentationFormat>
  <Paragraphs>56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安装  Android studio 2.3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下载 Android studio 2.3</dc:title>
  <dc:creator>dly</dc:creator>
  <cp:lastModifiedBy>dly</cp:lastModifiedBy>
  <cp:revision>14</cp:revision>
  <dcterms:created xsi:type="dcterms:W3CDTF">2018-09-12T23:35:36Z</dcterms:created>
  <dcterms:modified xsi:type="dcterms:W3CDTF">2018-09-13T00:44:24Z</dcterms:modified>
</cp:coreProperties>
</file>