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314" r:id="rId3"/>
    <p:sldId id="313" r:id="rId4"/>
    <p:sldId id="312" r:id="rId5"/>
    <p:sldId id="295" r:id="rId6"/>
    <p:sldId id="311" r:id="rId7"/>
    <p:sldId id="294" r:id="rId8"/>
    <p:sldId id="315" r:id="rId9"/>
    <p:sldId id="316" r:id="rId10"/>
    <p:sldId id="297" r:id="rId11"/>
    <p:sldId id="296" r:id="rId12"/>
    <p:sldId id="298" r:id="rId13"/>
    <p:sldId id="299" r:id="rId14"/>
    <p:sldId id="300" r:id="rId15"/>
    <p:sldId id="301" r:id="rId16"/>
    <p:sldId id="302" r:id="rId17"/>
    <p:sldId id="303" r:id="rId18"/>
    <p:sldId id="317" r:id="rId19"/>
    <p:sldId id="304" r:id="rId20"/>
    <p:sldId id="305" r:id="rId21"/>
    <p:sldId id="306" r:id="rId22"/>
    <p:sldId id="308" r:id="rId23"/>
    <p:sldId id="309" r:id="rId24"/>
    <p:sldId id="310" r:id="rId25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1655"/>
    <a:srgbClr val="FE5A3E"/>
    <a:srgbClr val="ED7D31"/>
    <a:srgbClr val="BB0856"/>
    <a:srgbClr val="612053"/>
    <a:srgbClr val="FFDD9D"/>
    <a:srgbClr val="BDD49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67" autoAdjust="0"/>
    <p:restoredTop sz="77698" autoAdjust="0"/>
  </p:normalViewPr>
  <p:slideViewPr>
    <p:cSldViewPr snapToGrid="0">
      <p:cViewPr varScale="1">
        <p:scale>
          <a:sx n="89" d="100"/>
          <a:sy n="89" d="100"/>
        </p:scale>
        <p:origin x="624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108C84-95AC-4B04-A0D3-8607BD042ECD}" type="datetimeFigureOut">
              <a:rPr lang="zh-CN" altLang="en-US" smtClean="0"/>
              <a:t>2018/9/14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18EB5E-8291-4918-89D9-10BDB096D9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8695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18EB5E-8291-4918-89D9-10BDB096D9E8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34055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从</a:t>
            </a:r>
            <a:r>
              <a:rPr lang="en-US" altLang="zh-CN" dirty="0" smtClean="0"/>
              <a:t>2008</a:t>
            </a:r>
            <a:r>
              <a:rPr lang="zh-CN" altLang="en-US" dirty="0" smtClean="0"/>
              <a:t>年</a:t>
            </a:r>
            <a:r>
              <a:rPr lang="en-US" altLang="zh-CN" dirty="0" smtClean="0"/>
              <a:t>9</a:t>
            </a:r>
            <a:r>
              <a:rPr lang="zh-CN" altLang="en-US" dirty="0" smtClean="0"/>
              <a:t>月</a:t>
            </a:r>
            <a:r>
              <a:rPr lang="en-US" altLang="zh-CN" dirty="0" smtClean="0"/>
              <a:t>22</a:t>
            </a:r>
            <a:r>
              <a:rPr lang="zh-CN" altLang="en-US" dirty="0" smtClean="0"/>
              <a:t>日，</a:t>
            </a:r>
            <a:r>
              <a:rPr lang="en-US" altLang="zh-CN" dirty="0" smtClean="0"/>
              <a:t>T-Mobile</a:t>
            </a:r>
            <a:r>
              <a:rPr lang="zh-CN" altLang="en-US" dirty="0" smtClean="0"/>
              <a:t>在纽约正式发布第一款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手机</a:t>
            </a:r>
            <a:r>
              <a:rPr lang="en-US" altLang="zh-CN" dirty="0" smtClean="0"/>
              <a:t>——T-Mobile G1</a:t>
            </a:r>
            <a:r>
              <a:rPr lang="zh-CN" altLang="en-US" dirty="0" smtClean="0"/>
              <a:t>开始，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系统不断地获得各个手机厂商的青睐。</a:t>
            </a:r>
            <a:endParaRPr lang="en-US" altLang="zh-CN" dirty="0" smtClean="0"/>
          </a:p>
          <a:p>
            <a:r>
              <a:rPr lang="en-US" altLang="zh-CN" dirty="0" smtClean="0"/>
              <a:t>2010</a:t>
            </a:r>
            <a:r>
              <a:rPr lang="zh-CN" altLang="en-US" dirty="0" smtClean="0"/>
              <a:t>年</a:t>
            </a:r>
            <a:r>
              <a:rPr lang="en-US" altLang="zh-CN" dirty="0" smtClean="0"/>
              <a:t>1</a:t>
            </a:r>
            <a:r>
              <a:rPr lang="zh-CN" altLang="en-US" dirty="0" smtClean="0"/>
              <a:t>月</a:t>
            </a:r>
            <a:r>
              <a:rPr lang="en-US" altLang="zh-CN" dirty="0" smtClean="0"/>
              <a:t>7</a:t>
            </a:r>
            <a:r>
              <a:rPr lang="zh-CN" altLang="en-US" dirty="0" smtClean="0"/>
              <a:t>日，</a:t>
            </a:r>
            <a:r>
              <a:rPr lang="en-US" altLang="zh-CN" dirty="0" smtClean="0"/>
              <a:t>Google</a:t>
            </a:r>
            <a:r>
              <a:rPr lang="zh-CN" altLang="en-US" dirty="0" smtClean="0"/>
              <a:t>在其美国总部正式向外界发布了旗下首款合作品牌手机</a:t>
            </a:r>
            <a:r>
              <a:rPr lang="en-US" altLang="zh-CN" dirty="0" smtClean="0"/>
              <a:t>Nexus One(HTC G5)</a:t>
            </a:r>
            <a:r>
              <a:rPr lang="zh-CN" altLang="en-US" dirty="0" smtClean="0"/>
              <a:t>，同时对外发售。</a:t>
            </a:r>
            <a:endParaRPr lang="en-US" altLang="zh-CN" dirty="0" smtClean="0"/>
          </a:p>
          <a:p>
            <a:r>
              <a:rPr lang="zh-CN" altLang="en-US" dirty="0" smtClean="0"/>
              <a:t>目前，已发布在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系统的手机厂商包括：三星，</a:t>
            </a:r>
            <a:r>
              <a:rPr lang="en-US" altLang="zh-CN" dirty="0" smtClean="0"/>
              <a:t>HTC</a:t>
            </a:r>
            <a:r>
              <a:rPr lang="zh-CN" altLang="en-US" dirty="0" smtClean="0"/>
              <a:t>，索尼爱立信，</a:t>
            </a:r>
            <a:r>
              <a:rPr lang="en-US" altLang="zh-CN" dirty="0" smtClean="0"/>
              <a:t>LG</a:t>
            </a:r>
            <a:r>
              <a:rPr lang="zh-CN" altLang="en-US" dirty="0" smtClean="0"/>
              <a:t>等；国内厂商如华为，联想，中兴，小米等也都开始发布搭载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系统的手机。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18EB5E-8291-4918-89D9-10BDB096D9E8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56752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18EB5E-8291-4918-89D9-10BDB096D9E8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55009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Android</a:t>
            </a:r>
            <a:r>
              <a:rPr lang="zh-CN" altLang="en-US" dirty="0" smtClean="0"/>
              <a:t>核心库集提供了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语言核心库所能使用的绝大部分功能，而虚拟机则负责运行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应用程序。而</a:t>
            </a:r>
            <a:r>
              <a:rPr lang="en-US" altLang="zh-CN" dirty="0" smtClean="0"/>
              <a:t>ART</a:t>
            </a:r>
            <a:r>
              <a:rPr lang="zh-CN" altLang="en-US" dirty="0" smtClean="0"/>
              <a:t>模式则是在用户安装</a:t>
            </a:r>
            <a:r>
              <a:rPr lang="en-US" altLang="zh-CN" dirty="0" smtClean="0"/>
              <a:t>App</a:t>
            </a:r>
            <a:r>
              <a:rPr lang="zh-CN" altLang="en-US" dirty="0" smtClean="0"/>
              <a:t>时进行预编译（</a:t>
            </a:r>
            <a:r>
              <a:rPr lang="en-US" altLang="zh-CN" dirty="0" smtClean="0"/>
              <a:t>Ahead-of-time</a:t>
            </a:r>
            <a:r>
              <a:rPr lang="zh-CN" altLang="en-US" dirty="0" smtClean="0"/>
              <a:t>，简称</a:t>
            </a:r>
            <a:r>
              <a:rPr lang="en-US" altLang="zh-CN" dirty="0" smtClean="0"/>
              <a:t>AOT</a:t>
            </a:r>
            <a:r>
              <a:rPr lang="zh-CN" altLang="en-US" dirty="0" smtClean="0"/>
              <a:t>）的，将原本在程序中的编译动作提前到应用安装时，这样使得程序在运行时可以减少动态编译的开销，从而提升</a:t>
            </a:r>
            <a:r>
              <a:rPr lang="en-US" altLang="zh-CN" dirty="0" smtClean="0"/>
              <a:t>Android APP</a:t>
            </a:r>
            <a:r>
              <a:rPr lang="zh-CN" altLang="en-US" dirty="0" smtClean="0"/>
              <a:t>的运行效率。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18EB5E-8291-4918-89D9-10BDB096D9E8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83498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18EB5E-8291-4918-89D9-10BDB096D9E8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62536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18EB5E-8291-4918-89D9-10BDB096D9E8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86126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Activity</a:t>
            </a:r>
            <a:r>
              <a:rPr lang="zh-CN" altLang="en-US" dirty="0" smtClean="0"/>
              <a:t>是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应用中负责与用户交互的组件，</a:t>
            </a:r>
            <a:r>
              <a:rPr lang="en-US" altLang="zh-CN" dirty="0" smtClean="0"/>
              <a:t>Activity</a:t>
            </a:r>
            <a:r>
              <a:rPr lang="zh-CN" altLang="en-US" dirty="0" smtClean="0"/>
              <a:t>只能通过</a:t>
            </a:r>
            <a:r>
              <a:rPr lang="en-US" altLang="zh-CN" dirty="0" err="1" smtClean="0"/>
              <a:t>setContentView</a:t>
            </a:r>
            <a:r>
              <a:rPr lang="en-US" altLang="zh-CN" dirty="0" smtClean="0"/>
              <a:t>(View)</a:t>
            </a:r>
            <a:r>
              <a:rPr lang="zh-CN" altLang="en-US" dirty="0" smtClean="0"/>
              <a:t>来显示指定组件。</a:t>
            </a:r>
            <a:endParaRPr lang="en-US" altLang="zh-CN" dirty="0" smtClean="0"/>
          </a:p>
          <a:p>
            <a:r>
              <a:rPr lang="en-US" altLang="zh-CN" dirty="0" smtClean="0"/>
              <a:t>View</a:t>
            </a:r>
            <a:r>
              <a:rPr lang="zh-CN" altLang="en-US" dirty="0" smtClean="0"/>
              <a:t>组件是所有</a:t>
            </a:r>
            <a:r>
              <a:rPr lang="en-US" altLang="zh-CN" dirty="0" smtClean="0"/>
              <a:t>UI</a:t>
            </a:r>
            <a:r>
              <a:rPr lang="zh-CN" altLang="en-US" dirty="0" smtClean="0"/>
              <a:t>控件、容器控件的基类，</a:t>
            </a:r>
            <a:r>
              <a:rPr lang="en-US" altLang="zh-CN" dirty="0" smtClean="0"/>
              <a:t>View</a:t>
            </a:r>
            <a:r>
              <a:rPr lang="zh-CN" altLang="en-US" dirty="0" smtClean="0"/>
              <a:t>组件就是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应用中用户实实在在看到的部分。</a:t>
            </a:r>
            <a:endParaRPr lang="en-US" altLang="zh-CN" dirty="0" smtClean="0"/>
          </a:p>
          <a:p>
            <a:r>
              <a:rPr lang="en-US" altLang="zh-CN" dirty="0" smtClean="0"/>
              <a:t>Service</a:t>
            </a:r>
            <a:r>
              <a:rPr lang="zh-CN" altLang="en-US" dirty="0" smtClean="0"/>
              <a:t>通常位于后台运行，拥有自己独立的生命周期，为其他组件提供后台服务或监控其他组件的运行状态。</a:t>
            </a:r>
            <a:endParaRPr lang="en-US" altLang="zh-CN" dirty="0" smtClean="0"/>
          </a:p>
          <a:p>
            <a:r>
              <a:rPr lang="en-US" altLang="zh-CN" dirty="0" err="1" smtClean="0"/>
              <a:t>BroadcastReceiver</a:t>
            </a:r>
            <a:r>
              <a:rPr lang="zh-CN" altLang="en-US" dirty="0" smtClean="0"/>
              <a:t>代表消息接收器，类似于事件编程中的监听器。</a:t>
            </a:r>
            <a:endParaRPr lang="en-US" altLang="zh-CN" dirty="0" smtClean="0"/>
          </a:p>
          <a:p>
            <a:r>
              <a:rPr lang="en-US" altLang="zh-CN" dirty="0" err="1" smtClean="0"/>
              <a:t>ContentProvider</a:t>
            </a:r>
            <a:r>
              <a:rPr lang="zh-CN" altLang="en-US" dirty="0" smtClean="0"/>
              <a:t>实现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应用之间实时的数据交换。</a:t>
            </a:r>
            <a:endParaRPr lang="en-US" altLang="zh-CN" dirty="0" smtClean="0"/>
          </a:p>
          <a:p>
            <a:r>
              <a:rPr lang="en-US" altLang="zh-CN" dirty="0" smtClean="0"/>
              <a:t>Intent</a:t>
            </a:r>
            <a:r>
              <a:rPr lang="zh-CN" altLang="en-US" dirty="0" smtClean="0"/>
              <a:t>并不是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应用的组件，是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应用中不同组件之间通信的载体，显示</a:t>
            </a:r>
            <a:r>
              <a:rPr lang="en-US" altLang="zh-CN" dirty="0" smtClean="0"/>
              <a:t>Intent</a:t>
            </a:r>
            <a:r>
              <a:rPr lang="zh-CN" altLang="en-US" dirty="0" smtClean="0"/>
              <a:t>和隐式</a:t>
            </a:r>
            <a:r>
              <a:rPr lang="en-US" altLang="zh-CN" dirty="0" smtClean="0"/>
              <a:t>Intent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18EB5E-8291-4918-89D9-10BDB096D9E8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47657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38B879-A7D0-4E0D-97BF-4C8D53E6B2BA}" type="datetimeFigureOut">
              <a:rPr lang="zh-CN" altLang="en-US"/>
              <a:pPr>
                <a:defRPr/>
              </a:pPr>
              <a:t>2018/9/14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BF59A1-8F80-4DF4-9977-98C9577469A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B75CE9-EB8B-4CB2-8BD6-AC8453F2E030}" type="datetimeFigureOut">
              <a:rPr lang="zh-CN" altLang="en-US"/>
              <a:pPr>
                <a:defRPr/>
              </a:pPr>
              <a:t>2018/9/14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9D6161-976B-4369-A543-C7538948A0C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62F3D9-6D14-4128-8A65-3D2330F6EA92}" type="datetimeFigureOut">
              <a:rPr lang="zh-CN" altLang="en-US"/>
              <a:pPr>
                <a:defRPr/>
              </a:pPr>
              <a:t>2018/9/14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25021C-BAF1-42B5-BA61-08457943913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69A284-99BB-46D2-8EDC-D828E6BD7F09}" type="datetimeFigureOut">
              <a:rPr lang="zh-CN" altLang="en-US"/>
              <a:pPr>
                <a:defRPr/>
              </a:pPr>
              <a:t>2018/9/14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C5948D-CB9E-48EC-AC93-81F7DB3822E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0D898C-9934-40E1-A570-2A8A0DCC2181}" type="datetimeFigureOut">
              <a:rPr lang="zh-CN" altLang="en-US"/>
              <a:pPr>
                <a:defRPr/>
              </a:pPr>
              <a:t>2018/9/14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F94DD7-32C3-470D-B46C-F24F084F4A5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DA087B-0345-46EA-98E5-A16AE842D7E0}" type="datetimeFigureOut">
              <a:rPr lang="zh-CN" altLang="en-US"/>
              <a:pPr>
                <a:defRPr/>
              </a:pPr>
              <a:t>2018/9/14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DB00A1-2A98-455B-BF1C-4CCC281A665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6D8A4E-03EA-4C22-BDD5-0132C2A68502}" type="datetimeFigureOut">
              <a:rPr lang="zh-CN" altLang="en-US"/>
              <a:pPr>
                <a:defRPr/>
              </a:pPr>
              <a:t>2018/9/14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594B4A-9CD9-4D4C-8831-899C094F909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A97CDB-F418-4AFE-AB31-0CCA2DB8948C}" type="datetimeFigureOut">
              <a:rPr lang="zh-CN" altLang="en-US"/>
              <a:pPr>
                <a:defRPr/>
              </a:pPr>
              <a:t>2018/9/14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892212-7DD8-49DD-ADD8-7E30068541D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6CDE52-22D1-40EF-A2E2-6495F92196DD}" type="datetimeFigureOut">
              <a:rPr lang="zh-CN" altLang="en-US"/>
              <a:pPr>
                <a:defRPr/>
              </a:pPr>
              <a:t>2018/9/14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3D172A-F74D-451A-B352-3DD8A828D3B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162825-CC19-44C9-8718-077EF6D91EE8}" type="datetimeFigureOut">
              <a:rPr lang="zh-CN" altLang="en-US"/>
              <a:pPr>
                <a:defRPr/>
              </a:pPr>
              <a:t>2018/9/14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3D0168-B603-4F2B-8B03-5C54722FD8B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F5A18F-3C91-42A0-AEC8-BA90E764E62F}" type="datetimeFigureOut">
              <a:rPr lang="zh-CN" altLang="en-US"/>
              <a:pPr>
                <a:defRPr/>
              </a:pPr>
              <a:t>2018/9/14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B359F3-83CB-4552-862F-47AE5B15631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A87E7DA6-E403-406C-9181-6EF4E699EF90}" type="datetimeFigureOut">
              <a:rPr lang="zh-CN" altLang="en-US"/>
              <a:pPr>
                <a:defRPr/>
              </a:pPr>
              <a:t>2018/9/14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B524AB94-8D45-47CC-81A6-B3D637DC169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微软雅黑" pitchFamily="34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微软雅黑" pitchFamily="34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微软雅黑" pitchFamily="34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微软雅黑" pitchFamily="34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微软雅黑" pitchFamily="34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微软雅黑" pitchFamily="34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微软雅黑" pitchFamily="34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微软雅黑" pitchFamily="34" charset="-122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wu-rise.net.cn/#/peopleInfo/teacher?id=25" TargetMode="External"/><Relationship Id="rId2" Type="http://schemas.openxmlformats.org/officeDocument/2006/relationships/hyperlink" Target="mailto:dailiyun@swu.edu.cn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矩形 38"/>
          <p:cNvSpPr/>
          <p:nvPr/>
        </p:nvSpPr>
        <p:spPr>
          <a:xfrm>
            <a:off x="4789488" y="4836109"/>
            <a:ext cx="4000500" cy="873865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6600"/>
          </a:p>
        </p:txBody>
      </p:sp>
      <p:sp>
        <p:nvSpPr>
          <p:cNvPr id="25603" name="文本框 7"/>
          <p:cNvSpPr txBox="1">
            <a:spLocks noChangeArrowheads="1"/>
          </p:cNvSpPr>
          <p:nvPr/>
        </p:nvSpPr>
        <p:spPr bwMode="auto">
          <a:xfrm>
            <a:off x="3187277" y="776351"/>
            <a:ext cx="2954655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7200" dirty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第一章</a:t>
            </a:r>
          </a:p>
        </p:txBody>
      </p:sp>
      <p:cxnSp>
        <p:nvCxnSpPr>
          <p:cNvPr id="10" name="直接连接符 9"/>
          <p:cNvCxnSpPr/>
          <p:nvPr/>
        </p:nvCxnSpPr>
        <p:spPr>
          <a:xfrm>
            <a:off x="3106313" y="2163653"/>
            <a:ext cx="5683675" cy="3879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05" name="文本框 10"/>
          <p:cNvSpPr txBox="1">
            <a:spLocks noChangeArrowheads="1"/>
          </p:cNvSpPr>
          <p:nvPr/>
        </p:nvSpPr>
        <p:spPr bwMode="auto">
          <a:xfrm>
            <a:off x="5054134" y="4983717"/>
            <a:ext cx="377218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教师：代立云      </a:t>
            </a:r>
            <a:endParaRPr lang="zh-CN" altLang="en-US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8789988" y="1893848"/>
            <a:ext cx="3057525" cy="381612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20" name="直接连接符 19"/>
          <p:cNvCxnSpPr/>
          <p:nvPr/>
        </p:nvCxnSpPr>
        <p:spPr>
          <a:xfrm>
            <a:off x="3414713" y="5183772"/>
            <a:ext cx="135096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4806157" y="4836109"/>
            <a:ext cx="194468" cy="873865"/>
          </a:xfrm>
          <a:prstGeom prst="rect">
            <a:avLst/>
          </a:prstGeom>
          <a:solidFill>
            <a:srgbClr val="FE5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1" name="任意多边形 22"/>
          <p:cNvSpPr>
            <a:spLocks noChangeArrowheads="1"/>
          </p:cNvSpPr>
          <p:nvPr/>
        </p:nvSpPr>
        <p:spPr bwMode="auto">
          <a:xfrm>
            <a:off x="325013" y="436288"/>
            <a:ext cx="2781300" cy="2781300"/>
          </a:xfrm>
          <a:custGeom>
            <a:avLst/>
            <a:gdLst>
              <a:gd name="T0" fmla="*/ 0 w 2781300"/>
              <a:gd name="T1" fmla="*/ 0 h 2781300"/>
              <a:gd name="T2" fmla="*/ 2781300 w 2781300"/>
              <a:gd name="T3" fmla="*/ 2781300 h 2781300"/>
            </a:gdLst>
            <a:ahLst/>
            <a:cxnLst/>
            <a:rect l="T0" t="T1" r="T2" b="T3"/>
            <a:pathLst>
              <a:path w="2781300" h="2781300">
                <a:moveTo>
                  <a:pt x="2036640" y="1125345"/>
                </a:moveTo>
                <a:cubicBezTo>
                  <a:pt x="1987406" y="1125345"/>
                  <a:pt x="1947494" y="1165257"/>
                  <a:pt x="1947494" y="1214491"/>
                </a:cubicBezTo>
                <a:lnTo>
                  <a:pt x="1947494" y="1646346"/>
                </a:lnTo>
                <a:cubicBezTo>
                  <a:pt x="1947494" y="1695580"/>
                  <a:pt x="1987406" y="1735492"/>
                  <a:pt x="2036640" y="1735492"/>
                </a:cubicBezTo>
                <a:lnTo>
                  <a:pt x="2056954" y="1735492"/>
                </a:lnTo>
                <a:cubicBezTo>
                  <a:pt x="2106188" y="1735492"/>
                  <a:pt x="2146100" y="1695580"/>
                  <a:pt x="2146100" y="1646346"/>
                </a:cubicBezTo>
                <a:lnTo>
                  <a:pt x="2146100" y="1214491"/>
                </a:lnTo>
                <a:cubicBezTo>
                  <a:pt x="2146100" y="1165257"/>
                  <a:pt x="2106188" y="1125345"/>
                  <a:pt x="2056954" y="1125345"/>
                </a:cubicBezTo>
                <a:close/>
                <a:moveTo>
                  <a:pt x="903822" y="1124069"/>
                </a:moveTo>
                <a:lnTo>
                  <a:pt x="903822" y="1463934"/>
                </a:lnTo>
                <a:lnTo>
                  <a:pt x="903822" y="1859990"/>
                </a:lnTo>
                <a:lnTo>
                  <a:pt x="903822" y="1862667"/>
                </a:lnTo>
                <a:lnTo>
                  <a:pt x="904363" y="1862667"/>
                </a:lnTo>
                <a:lnTo>
                  <a:pt x="911603" y="1898532"/>
                </a:lnTo>
                <a:cubicBezTo>
                  <a:pt x="926635" y="1934071"/>
                  <a:pt x="961825" y="1959007"/>
                  <a:pt x="1002839" y="1959007"/>
                </a:cubicBezTo>
                <a:lnTo>
                  <a:pt x="1074515" y="1959007"/>
                </a:lnTo>
                <a:lnTo>
                  <a:pt x="1074515" y="2174934"/>
                </a:lnTo>
                <a:cubicBezTo>
                  <a:pt x="1074515" y="2224168"/>
                  <a:pt x="1114427" y="2264080"/>
                  <a:pt x="1163661" y="2264080"/>
                </a:cubicBezTo>
                <a:lnTo>
                  <a:pt x="1183975" y="2264080"/>
                </a:lnTo>
                <a:cubicBezTo>
                  <a:pt x="1233209" y="2264080"/>
                  <a:pt x="1273121" y="2224168"/>
                  <a:pt x="1273121" y="2174934"/>
                </a:cubicBezTo>
                <a:lnTo>
                  <a:pt x="1273121" y="1959007"/>
                </a:lnTo>
                <a:lnTo>
                  <a:pt x="1497912" y="1959007"/>
                </a:lnTo>
                <a:lnTo>
                  <a:pt x="1497912" y="2190772"/>
                </a:lnTo>
                <a:cubicBezTo>
                  <a:pt x="1497912" y="2240006"/>
                  <a:pt x="1537824" y="2279918"/>
                  <a:pt x="1587058" y="2279918"/>
                </a:cubicBezTo>
                <a:lnTo>
                  <a:pt x="1607372" y="2279918"/>
                </a:lnTo>
                <a:cubicBezTo>
                  <a:pt x="1656606" y="2279918"/>
                  <a:pt x="1696518" y="2240006"/>
                  <a:pt x="1696518" y="2190772"/>
                </a:cubicBezTo>
                <a:lnTo>
                  <a:pt x="1696518" y="1959007"/>
                </a:lnTo>
                <a:lnTo>
                  <a:pt x="1768194" y="1959007"/>
                </a:lnTo>
                <a:cubicBezTo>
                  <a:pt x="1809209" y="1959007"/>
                  <a:pt x="1844398" y="1934071"/>
                  <a:pt x="1859430" y="1898532"/>
                </a:cubicBezTo>
                <a:lnTo>
                  <a:pt x="1866671" y="1862667"/>
                </a:lnTo>
                <a:lnTo>
                  <a:pt x="1867211" y="1862667"/>
                </a:lnTo>
                <a:lnTo>
                  <a:pt x="1867211" y="1859990"/>
                </a:lnTo>
                <a:lnTo>
                  <a:pt x="1867211" y="1463934"/>
                </a:lnTo>
                <a:lnTo>
                  <a:pt x="1867211" y="1124069"/>
                </a:lnTo>
                <a:close/>
                <a:moveTo>
                  <a:pt x="724346" y="1124069"/>
                </a:moveTo>
                <a:cubicBezTo>
                  <a:pt x="675112" y="1124069"/>
                  <a:pt x="635200" y="1163981"/>
                  <a:pt x="635200" y="1213215"/>
                </a:cubicBezTo>
                <a:lnTo>
                  <a:pt x="635200" y="1645070"/>
                </a:lnTo>
                <a:cubicBezTo>
                  <a:pt x="635200" y="1694304"/>
                  <a:pt x="675112" y="1734216"/>
                  <a:pt x="724346" y="1734216"/>
                </a:cubicBezTo>
                <a:lnTo>
                  <a:pt x="744660" y="1734216"/>
                </a:lnTo>
                <a:cubicBezTo>
                  <a:pt x="793894" y="1734216"/>
                  <a:pt x="833806" y="1694304"/>
                  <a:pt x="833806" y="1645070"/>
                </a:cubicBezTo>
                <a:lnTo>
                  <a:pt x="833806" y="1213215"/>
                </a:lnTo>
                <a:cubicBezTo>
                  <a:pt x="833806" y="1163981"/>
                  <a:pt x="793894" y="1124069"/>
                  <a:pt x="744660" y="1124069"/>
                </a:cubicBezTo>
                <a:close/>
                <a:moveTo>
                  <a:pt x="1578194" y="802940"/>
                </a:moveTo>
                <a:cubicBezTo>
                  <a:pt x="1604797" y="802940"/>
                  <a:pt x="1626364" y="824506"/>
                  <a:pt x="1626364" y="851109"/>
                </a:cubicBezTo>
                <a:cubicBezTo>
                  <a:pt x="1626364" y="877712"/>
                  <a:pt x="1604797" y="899279"/>
                  <a:pt x="1578194" y="899279"/>
                </a:cubicBezTo>
                <a:cubicBezTo>
                  <a:pt x="1551591" y="899279"/>
                  <a:pt x="1530025" y="877712"/>
                  <a:pt x="1530025" y="851109"/>
                </a:cubicBezTo>
                <a:cubicBezTo>
                  <a:pt x="1530025" y="824506"/>
                  <a:pt x="1551591" y="802940"/>
                  <a:pt x="1578194" y="802940"/>
                </a:cubicBezTo>
                <a:close/>
                <a:moveTo>
                  <a:pt x="1192839" y="802940"/>
                </a:moveTo>
                <a:cubicBezTo>
                  <a:pt x="1219442" y="802940"/>
                  <a:pt x="1241008" y="824506"/>
                  <a:pt x="1241008" y="851109"/>
                </a:cubicBezTo>
                <a:cubicBezTo>
                  <a:pt x="1241008" y="877712"/>
                  <a:pt x="1219442" y="899279"/>
                  <a:pt x="1192839" y="899279"/>
                </a:cubicBezTo>
                <a:cubicBezTo>
                  <a:pt x="1166236" y="899279"/>
                  <a:pt x="1144669" y="877712"/>
                  <a:pt x="1144669" y="851109"/>
                </a:cubicBezTo>
                <a:cubicBezTo>
                  <a:pt x="1144669" y="824506"/>
                  <a:pt x="1166236" y="802940"/>
                  <a:pt x="1192839" y="802940"/>
                </a:cubicBezTo>
                <a:close/>
                <a:moveTo>
                  <a:pt x="1063954" y="526828"/>
                </a:moveTo>
                <a:cubicBezTo>
                  <a:pt x="1056626" y="526089"/>
                  <a:pt x="1049017" y="528145"/>
                  <a:pt x="1042862" y="533171"/>
                </a:cubicBezTo>
                <a:cubicBezTo>
                  <a:pt x="1030552" y="543224"/>
                  <a:pt x="1028723" y="561353"/>
                  <a:pt x="1038775" y="573662"/>
                </a:cubicBezTo>
                <a:lnTo>
                  <a:pt x="1139217" y="696651"/>
                </a:lnTo>
                <a:lnTo>
                  <a:pt x="1116197" y="706371"/>
                </a:lnTo>
                <a:cubicBezTo>
                  <a:pt x="988065" y="773711"/>
                  <a:pt x="903822" y="887749"/>
                  <a:pt x="903822" y="1017093"/>
                </a:cubicBezTo>
                <a:cubicBezTo>
                  <a:pt x="903822" y="1031561"/>
                  <a:pt x="904876" y="1045837"/>
                  <a:pt x="907180" y="1059844"/>
                </a:cubicBezTo>
                <a:lnTo>
                  <a:pt x="1863853" y="1059844"/>
                </a:lnTo>
                <a:cubicBezTo>
                  <a:pt x="1866157" y="1045837"/>
                  <a:pt x="1867211" y="1031561"/>
                  <a:pt x="1867211" y="1017093"/>
                </a:cubicBezTo>
                <a:cubicBezTo>
                  <a:pt x="1867211" y="887749"/>
                  <a:pt x="1782968" y="773711"/>
                  <a:pt x="1654837" y="706371"/>
                </a:cubicBezTo>
                <a:lnTo>
                  <a:pt x="1609804" y="687357"/>
                </a:lnTo>
                <a:lnTo>
                  <a:pt x="1702656" y="573662"/>
                </a:lnTo>
                <a:cubicBezTo>
                  <a:pt x="1712708" y="561353"/>
                  <a:pt x="1710879" y="543224"/>
                  <a:pt x="1698569" y="533171"/>
                </a:cubicBezTo>
                <a:cubicBezTo>
                  <a:pt x="1692415" y="528145"/>
                  <a:pt x="1684805" y="526089"/>
                  <a:pt x="1677478" y="526828"/>
                </a:cubicBezTo>
                <a:cubicBezTo>
                  <a:pt x="1670150" y="527568"/>
                  <a:pt x="1663105" y="531103"/>
                  <a:pt x="1658078" y="537257"/>
                </a:cubicBezTo>
                <a:lnTo>
                  <a:pt x="1552272" y="666814"/>
                </a:lnTo>
                <a:lnTo>
                  <a:pt x="1482595" y="649988"/>
                </a:lnTo>
                <a:cubicBezTo>
                  <a:pt x="1451238" y="644996"/>
                  <a:pt x="1418771" y="642375"/>
                  <a:pt x="1385517" y="642375"/>
                </a:cubicBezTo>
                <a:cubicBezTo>
                  <a:pt x="1319009" y="642375"/>
                  <a:pt x="1255649" y="652861"/>
                  <a:pt x="1198020" y="671822"/>
                </a:cubicBezTo>
                <a:lnTo>
                  <a:pt x="1194472" y="673320"/>
                </a:lnTo>
                <a:lnTo>
                  <a:pt x="1083353" y="537257"/>
                </a:lnTo>
                <a:cubicBezTo>
                  <a:pt x="1078327" y="531103"/>
                  <a:pt x="1071281" y="527568"/>
                  <a:pt x="1063954" y="526828"/>
                </a:cubicBezTo>
                <a:close/>
                <a:moveTo>
                  <a:pt x="0" y="0"/>
                </a:moveTo>
                <a:lnTo>
                  <a:pt x="2781300" y="0"/>
                </a:lnTo>
                <a:lnTo>
                  <a:pt x="2781300" y="2781300"/>
                </a:lnTo>
                <a:lnTo>
                  <a:pt x="0" y="2781300"/>
                </a:lnTo>
                <a:close/>
              </a:path>
            </a:pathLst>
          </a:custGeom>
          <a:solidFill>
            <a:srgbClr val="A5A5A5">
              <a:alpha val="67000"/>
            </a:srgb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0952" y="1976680"/>
            <a:ext cx="2900338" cy="3668899"/>
          </a:xfrm>
          <a:prstGeom prst="rect">
            <a:avLst/>
          </a:prstGeom>
        </p:spPr>
      </p:pic>
      <p:sp>
        <p:nvSpPr>
          <p:cNvPr id="13" name="文本框 7"/>
          <p:cNvSpPr txBox="1">
            <a:spLocks noChangeArrowheads="1"/>
          </p:cNvSpPr>
          <p:nvPr/>
        </p:nvSpPr>
        <p:spPr bwMode="auto">
          <a:xfrm>
            <a:off x="2105552" y="3365226"/>
            <a:ext cx="6724918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6000" dirty="0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Android</a:t>
            </a:r>
            <a:r>
              <a:rPr lang="zh-CN" altLang="en-US" sz="6000" dirty="0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应用和开发</a:t>
            </a:r>
            <a:endParaRPr lang="zh-CN" altLang="en-US" sz="6000" dirty="0">
              <a:solidFill>
                <a:schemeClr val="bg1"/>
              </a:solidFill>
              <a:latin typeface="方正大黑简体" pitchFamily="2" charset="-122"/>
              <a:ea typeface="方正大黑简体" pitchFamily="2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222683" y="534403"/>
            <a:ext cx="732098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40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1.1.2 Android 5.x</a:t>
            </a:r>
            <a:r>
              <a:rPr lang="zh-CN" altLang="en-US" sz="40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平台架构及特性</a:t>
            </a:r>
            <a:endParaRPr lang="zh-CN" altLang="en-US" sz="4000" dirty="0">
              <a:solidFill>
                <a:schemeClr val="bg1"/>
              </a:solidFill>
              <a:latin typeface="Calibri" pitchFamily="34" charset="0"/>
              <a:ea typeface="方正大黑简体" pitchFamily="2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0" y="446088"/>
            <a:ext cx="33210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0" y="1271588"/>
            <a:ext cx="1159192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683" y="1799770"/>
            <a:ext cx="5583031" cy="4513943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5795962" y="1770469"/>
            <a:ext cx="6096000" cy="4543243"/>
          </a:xfrm>
          <a:prstGeom prst="rect">
            <a:avLst/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56000" rIns="75600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 smtClean="0"/>
              <a:t>Android</a:t>
            </a:r>
            <a:r>
              <a:rPr lang="zh-CN" altLang="en-US" dirty="0" smtClean="0"/>
              <a:t>系统的底层建立在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系统之上，该平台由操作系统、中间件、用户界面和应用软件</a:t>
            </a:r>
            <a:r>
              <a:rPr lang="en-US" altLang="zh-CN" dirty="0" smtClean="0"/>
              <a:t>4</a:t>
            </a:r>
            <a:r>
              <a:rPr lang="zh-CN" altLang="en-US" dirty="0" smtClean="0"/>
              <a:t>层组成，它采用一种被称为软件叠层（</a:t>
            </a:r>
            <a:r>
              <a:rPr lang="en-US" altLang="zh-CN" dirty="0" smtClean="0"/>
              <a:t>Software Stack</a:t>
            </a:r>
            <a:r>
              <a:rPr lang="zh-CN" altLang="en-US" dirty="0" smtClean="0"/>
              <a:t>）的方式进行构建。</a:t>
            </a:r>
            <a:endParaRPr lang="en-US" altLang="zh-CN" dirty="0" smtClean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dirty="0" smtClean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/>
              <a:t>这种软件叠层结构使得层与层之间相互分离，明确各层的分工。这种分工保证了层与层之间的低耦合，当下层的层内或层下发生改变时，上层应用程序无需任何修改。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7260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1158875" y="4298950"/>
            <a:ext cx="41529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5474494" y="2604931"/>
            <a:ext cx="0" cy="134778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4688682" y="2604931"/>
            <a:ext cx="785812" cy="785812"/>
          </a:xfrm>
          <a:prstGeom prst="rect">
            <a:avLst/>
          </a:prstGeom>
          <a:solidFill>
            <a:srgbClr val="FE5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5400" dirty="0">
                <a:latin typeface="Broadway" panose="04040905080B02020502" pitchFamily="82" charset="0"/>
              </a:rPr>
              <a:t>1</a:t>
            </a:r>
            <a:endParaRPr lang="zh-CN" altLang="en-US" sz="5400" dirty="0">
              <a:latin typeface="Broadway" panose="04040905080B02020502" pitchFamily="82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158875" y="4313238"/>
            <a:ext cx="785813" cy="785812"/>
          </a:xfrm>
          <a:prstGeom prst="rect">
            <a:avLst/>
          </a:prstGeom>
          <a:solidFill>
            <a:srgbClr val="FE5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5400" dirty="0">
                <a:latin typeface="Broadway" panose="04040905080B02020502" pitchFamily="82" charset="0"/>
              </a:rPr>
              <a:t>2</a:t>
            </a:r>
            <a:endParaRPr lang="zh-CN" altLang="en-US" sz="5400" dirty="0">
              <a:latin typeface="Broadway" panose="04040905080B02020502" pitchFamily="82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840413" y="5457825"/>
            <a:ext cx="785812" cy="785813"/>
          </a:xfrm>
          <a:prstGeom prst="rect">
            <a:avLst/>
          </a:prstGeom>
          <a:solidFill>
            <a:srgbClr val="FE5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5400" dirty="0">
                <a:latin typeface="Broadway" panose="04040905080B02020502" pitchFamily="82" charset="0"/>
              </a:rPr>
              <a:t>3</a:t>
            </a:r>
            <a:endParaRPr lang="zh-CN" altLang="en-US" sz="5400" dirty="0">
              <a:latin typeface="Broadway" panose="04040905080B02020502" pitchFamily="82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9810750" y="3527425"/>
            <a:ext cx="785813" cy="785813"/>
          </a:xfrm>
          <a:prstGeom prst="rect">
            <a:avLst/>
          </a:prstGeom>
          <a:solidFill>
            <a:srgbClr val="FE5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5400" dirty="0">
                <a:latin typeface="Broadway" panose="04040905080B02020502" pitchFamily="82" charset="0"/>
              </a:rPr>
              <a:t>4</a:t>
            </a:r>
            <a:endParaRPr lang="zh-CN" altLang="en-US" sz="5400" dirty="0">
              <a:latin typeface="Broadway" panose="04040905080B02020502" pitchFamily="82" charset="0"/>
            </a:endParaRPr>
          </a:p>
        </p:txBody>
      </p:sp>
      <p:sp>
        <p:nvSpPr>
          <p:cNvPr id="56329" name="文本框 11"/>
          <p:cNvSpPr txBox="1">
            <a:spLocks noChangeArrowheads="1"/>
          </p:cNvSpPr>
          <p:nvPr/>
        </p:nvSpPr>
        <p:spPr bwMode="auto">
          <a:xfrm>
            <a:off x="471490" y="2417862"/>
            <a:ext cx="3892776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Android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将会包含一系列的核心应用程序，包括电子邮件客户端，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SMS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程序，日历，地图，浏览器联系人等。</a:t>
            </a:r>
            <a:endParaRPr lang="zh-CN" altLang="en-US" dirty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</p:txBody>
      </p:sp>
      <p:sp>
        <p:nvSpPr>
          <p:cNvPr id="56330" name="文本框 12"/>
          <p:cNvSpPr txBox="1">
            <a:spLocks noChangeArrowheads="1"/>
          </p:cNvSpPr>
          <p:nvPr/>
        </p:nvSpPr>
        <p:spPr bwMode="auto">
          <a:xfrm>
            <a:off x="1004888" y="5319713"/>
            <a:ext cx="3633787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Android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程序应用框架提供了大量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API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供开发者使用。</a:t>
            </a:r>
            <a:endParaRPr lang="zh-CN" altLang="en-US" dirty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</p:txBody>
      </p:sp>
      <p:sp>
        <p:nvSpPr>
          <p:cNvPr id="56331" name="文本框 13"/>
          <p:cNvSpPr txBox="1">
            <a:spLocks noChangeArrowheads="1"/>
          </p:cNvSpPr>
          <p:nvPr/>
        </p:nvSpPr>
        <p:spPr bwMode="auto">
          <a:xfrm>
            <a:off x="7083313" y="5496161"/>
            <a:ext cx="363537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Android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包含一套被不同组建所使用的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C/C++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库的集合。</a:t>
            </a:r>
            <a:endParaRPr lang="zh-CN" altLang="en-US" dirty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</p:txBody>
      </p:sp>
      <p:sp>
        <p:nvSpPr>
          <p:cNvPr id="56332" name="文本框 14"/>
          <p:cNvSpPr txBox="1">
            <a:spLocks noChangeArrowheads="1"/>
          </p:cNvSpPr>
          <p:nvPr/>
        </p:nvSpPr>
        <p:spPr bwMode="auto">
          <a:xfrm>
            <a:off x="5992019" y="1476177"/>
            <a:ext cx="4433548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Android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系统建立在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Linux 2.6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之上，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Linux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内核提供了安全性，内存管理，进程管理，网络协议栈和驱动模型等核心系统服务。</a:t>
            </a:r>
            <a:endParaRPr lang="zh-CN" altLang="en-US" dirty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6326188" y="4313238"/>
            <a:ext cx="42703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stCxn id="24" idx="4"/>
          </p:cNvCxnSpPr>
          <p:nvPr/>
        </p:nvCxnSpPr>
        <p:spPr>
          <a:xfrm>
            <a:off x="5819775" y="4805363"/>
            <a:ext cx="0" cy="143827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椭圆 23"/>
          <p:cNvSpPr/>
          <p:nvPr/>
        </p:nvSpPr>
        <p:spPr>
          <a:xfrm>
            <a:off x="5311775" y="3790950"/>
            <a:ext cx="1014413" cy="101441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200" dirty="0"/>
          </a:p>
        </p:txBody>
      </p:sp>
      <p:sp>
        <p:nvSpPr>
          <p:cNvPr id="30" name="椭圆 29"/>
          <p:cNvSpPr/>
          <p:nvPr/>
        </p:nvSpPr>
        <p:spPr>
          <a:xfrm>
            <a:off x="5581650" y="4060825"/>
            <a:ext cx="476250" cy="47625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200" dirty="0"/>
          </a:p>
        </p:txBody>
      </p:sp>
      <p:sp>
        <p:nvSpPr>
          <p:cNvPr id="31" name="椭圆 30"/>
          <p:cNvSpPr/>
          <p:nvPr/>
        </p:nvSpPr>
        <p:spPr>
          <a:xfrm>
            <a:off x="6100763" y="3859213"/>
            <a:ext cx="101600" cy="1016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200" dirty="0"/>
          </a:p>
        </p:txBody>
      </p:sp>
      <p:sp>
        <p:nvSpPr>
          <p:cNvPr id="32" name="椭圆 31"/>
          <p:cNvSpPr/>
          <p:nvPr/>
        </p:nvSpPr>
        <p:spPr>
          <a:xfrm>
            <a:off x="5940425" y="4418013"/>
            <a:ext cx="103188" cy="1016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200" dirty="0"/>
          </a:p>
        </p:txBody>
      </p:sp>
      <p:sp>
        <p:nvSpPr>
          <p:cNvPr id="20" name="矩形 3"/>
          <p:cNvSpPr>
            <a:spLocks noChangeArrowheads="1"/>
          </p:cNvSpPr>
          <p:nvPr/>
        </p:nvSpPr>
        <p:spPr bwMode="auto">
          <a:xfrm>
            <a:off x="222683" y="534403"/>
            <a:ext cx="732098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40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1.1.2 Android 5.x</a:t>
            </a:r>
            <a:r>
              <a:rPr lang="zh-CN" altLang="en-US" sz="40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平台架构及特性</a:t>
            </a:r>
            <a:endParaRPr lang="zh-CN" altLang="en-US" sz="4000" dirty="0">
              <a:solidFill>
                <a:schemeClr val="bg1"/>
              </a:solidFill>
              <a:latin typeface="Calibri" pitchFamily="34" charset="0"/>
              <a:ea typeface="方正大黑简体" pitchFamily="2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0" y="446088"/>
            <a:ext cx="33210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0" y="1271588"/>
            <a:ext cx="1159192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6123328" y="2611090"/>
            <a:ext cx="0" cy="134778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6137841" y="2612232"/>
            <a:ext cx="785812" cy="785812"/>
          </a:xfrm>
          <a:prstGeom prst="rect">
            <a:avLst/>
          </a:prstGeom>
          <a:solidFill>
            <a:srgbClr val="FE5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5400" dirty="0">
                <a:latin typeface="Broadway" panose="04040905080B02020502" pitchFamily="82" charset="0"/>
              </a:rPr>
              <a:t>5</a:t>
            </a:r>
            <a:endParaRPr lang="zh-CN" altLang="en-US" sz="5400" dirty="0">
              <a:latin typeface="Broadway" panose="04040905080B02020502" pitchFamily="82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950155" y="3477604"/>
            <a:ext cx="1436981" cy="445649"/>
          </a:xfrm>
          <a:prstGeom prst="rect">
            <a:avLst/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/>
              <a:t>应用程序层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6236734" y="3488092"/>
            <a:ext cx="1436981" cy="445649"/>
          </a:xfrm>
          <a:prstGeom prst="rect">
            <a:avLst/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 smtClean="0"/>
              <a:t>Linux</a:t>
            </a:r>
            <a:r>
              <a:rPr lang="zh-CN" altLang="en-US" dirty="0" smtClean="0"/>
              <a:t>内核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2016206" y="4363682"/>
            <a:ext cx="1583337" cy="445649"/>
          </a:xfrm>
          <a:prstGeom prst="rect">
            <a:avLst/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/>
              <a:t>应用程序框架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5899651" y="4936657"/>
            <a:ext cx="1055573" cy="445649"/>
          </a:xfrm>
          <a:prstGeom prst="rect">
            <a:avLst/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/>
              <a:t>函数库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8066849" y="3808972"/>
            <a:ext cx="1668304" cy="445649"/>
          </a:xfrm>
          <a:prstGeom prst="rect">
            <a:avLst/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 smtClean="0"/>
              <a:t>Android</a:t>
            </a:r>
            <a:r>
              <a:rPr lang="zh-CN" altLang="en-US" dirty="0" smtClean="0"/>
              <a:t>运行时</a:t>
            </a:r>
            <a:endParaRPr lang="zh-CN" altLang="en-US" dirty="0"/>
          </a:p>
        </p:txBody>
      </p:sp>
      <p:sp>
        <p:nvSpPr>
          <p:cNvPr id="34" name="文本框 13"/>
          <p:cNvSpPr txBox="1">
            <a:spLocks noChangeArrowheads="1"/>
          </p:cNvSpPr>
          <p:nvPr/>
        </p:nvSpPr>
        <p:spPr bwMode="auto">
          <a:xfrm>
            <a:off x="8901001" y="3036791"/>
            <a:ext cx="255360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Android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核心库集和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ART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。</a:t>
            </a:r>
            <a:endParaRPr lang="zh-CN" altLang="en-US" dirty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361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4127500" y="550863"/>
            <a:ext cx="3376613" cy="337502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9600" dirty="0" smtClean="0"/>
              <a:t>1.2</a:t>
            </a:r>
            <a:endParaRPr lang="zh-CN" altLang="en-US" sz="9600" dirty="0"/>
          </a:p>
        </p:txBody>
      </p:sp>
      <p:sp>
        <p:nvSpPr>
          <p:cNvPr id="8" name="弦形 7"/>
          <p:cNvSpPr/>
          <p:nvPr/>
        </p:nvSpPr>
        <p:spPr>
          <a:xfrm rot="17100000">
            <a:off x="4106863" y="530225"/>
            <a:ext cx="3417888" cy="3417887"/>
          </a:xfrm>
          <a:prstGeom prst="chord">
            <a:avLst>
              <a:gd name="adj1" fmla="val 8633478"/>
              <a:gd name="adj2" fmla="val 16200000"/>
            </a:avLst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10" name="直接连接符 9"/>
          <p:cNvCxnSpPr/>
          <p:nvPr/>
        </p:nvCxnSpPr>
        <p:spPr>
          <a:xfrm>
            <a:off x="3517900" y="1239838"/>
            <a:ext cx="3595688" cy="3211512"/>
          </a:xfrm>
          <a:prstGeom prst="line">
            <a:avLst/>
          </a:prstGeom>
          <a:ln>
            <a:solidFill>
              <a:srgbClr val="FE5A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00" name="文本框 12"/>
          <p:cNvSpPr txBox="1">
            <a:spLocks noChangeArrowheads="1"/>
          </p:cNvSpPr>
          <p:nvPr/>
        </p:nvSpPr>
        <p:spPr bwMode="auto">
          <a:xfrm>
            <a:off x="3066728" y="4714043"/>
            <a:ext cx="6340197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4800" dirty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搭建</a:t>
            </a:r>
            <a:r>
              <a:rPr lang="en-US" altLang="zh-CN" sz="4800" dirty="0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Android</a:t>
            </a:r>
            <a:r>
              <a:rPr lang="zh-CN" altLang="en-US" sz="4800" dirty="0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开发环境 </a:t>
            </a:r>
            <a:endParaRPr lang="zh-CN" altLang="en-US" sz="4800" dirty="0">
              <a:solidFill>
                <a:schemeClr val="bg1"/>
              </a:solidFill>
              <a:latin typeface="方正大黑简体" pitchFamily="2" charset="-122"/>
              <a:ea typeface="方正大黑简体" pitchFamily="2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851128" y="5176838"/>
            <a:ext cx="2159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9024256" y="5176838"/>
            <a:ext cx="215106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463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0" y="446088"/>
            <a:ext cx="33210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0" y="1271588"/>
            <a:ext cx="1159192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9251950" y="725488"/>
            <a:ext cx="2339975" cy="546100"/>
          </a:xfrm>
          <a:prstGeom prst="rect">
            <a:avLst/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 smtClean="0"/>
              <a:t>Android Studio</a:t>
            </a:r>
            <a:endParaRPr lang="zh-CN" altLang="en-US" dirty="0"/>
          </a:p>
        </p:txBody>
      </p:sp>
      <p:cxnSp>
        <p:nvCxnSpPr>
          <p:cNvPr id="8" name="直接连接符 7"/>
          <p:cNvCxnSpPr/>
          <p:nvPr/>
        </p:nvCxnSpPr>
        <p:spPr bwMode="auto">
          <a:xfrm>
            <a:off x="2687644" y="1817688"/>
            <a:ext cx="0" cy="42132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椭圆 2"/>
          <p:cNvSpPr/>
          <p:nvPr/>
        </p:nvSpPr>
        <p:spPr bwMode="auto">
          <a:xfrm>
            <a:off x="2559056" y="2333625"/>
            <a:ext cx="255588" cy="25558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200" dirty="0"/>
          </a:p>
        </p:txBody>
      </p:sp>
      <p:sp>
        <p:nvSpPr>
          <p:cNvPr id="9" name="椭圆 8"/>
          <p:cNvSpPr/>
          <p:nvPr/>
        </p:nvSpPr>
        <p:spPr bwMode="auto">
          <a:xfrm>
            <a:off x="2559056" y="3927475"/>
            <a:ext cx="255588" cy="254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200" dirty="0"/>
          </a:p>
        </p:txBody>
      </p:sp>
      <p:sp>
        <p:nvSpPr>
          <p:cNvPr id="10" name="椭圆 9"/>
          <p:cNvSpPr/>
          <p:nvPr/>
        </p:nvSpPr>
        <p:spPr bwMode="auto">
          <a:xfrm>
            <a:off x="2552706" y="5519738"/>
            <a:ext cx="255588" cy="25558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200" dirty="0"/>
          </a:p>
        </p:txBody>
      </p:sp>
      <p:sp>
        <p:nvSpPr>
          <p:cNvPr id="11" name="泪滴形 10"/>
          <p:cNvSpPr/>
          <p:nvPr/>
        </p:nvSpPr>
        <p:spPr bwMode="auto">
          <a:xfrm rot="2700000">
            <a:off x="961237" y="1889919"/>
            <a:ext cx="1144588" cy="1143000"/>
          </a:xfrm>
          <a:prstGeom prst="teardrop">
            <a:avLst/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/>
              <a:t>下载安装</a:t>
            </a:r>
            <a:endParaRPr lang="zh-CN" altLang="en-US" dirty="0"/>
          </a:p>
        </p:txBody>
      </p:sp>
      <p:sp>
        <p:nvSpPr>
          <p:cNvPr id="14" name="泪滴形 13"/>
          <p:cNvSpPr/>
          <p:nvPr/>
        </p:nvSpPr>
        <p:spPr bwMode="auto">
          <a:xfrm rot="2700000">
            <a:off x="952506" y="5102225"/>
            <a:ext cx="1144588" cy="1144588"/>
          </a:xfrm>
          <a:prstGeom prst="teardrop">
            <a:avLst/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/>
              <a:t>完成安装</a:t>
            </a:r>
            <a:endParaRPr lang="zh-CN" altLang="en-US" dirty="0"/>
          </a:p>
        </p:txBody>
      </p:sp>
      <p:sp>
        <p:nvSpPr>
          <p:cNvPr id="15" name="泪滴形 14"/>
          <p:cNvSpPr/>
          <p:nvPr/>
        </p:nvSpPr>
        <p:spPr bwMode="auto">
          <a:xfrm rot="2700000">
            <a:off x="961237" y="3483769"/>
            <a:ext cx="1144588" cy="1143000"/>
          </a:xfrm>
          <a:prstGeom prst="teardrop">
            <a:avLst/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/>
              <a:t>选择</a:t>
            </a:r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48134" name="矩形 16"/>
          <p:cNvSpPr>
            <a:spLocks noChangeArrowheads="1"/>
          </p:cNvSpPr>
          <p:nvPr/>
        </p:nvSpPr>
        <p:spPr bwMode="auto">
          <a:xfrm>
            <a:off x="3595233" y="1438820"/>
            <a:ext cx="6535737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Android Studio </a:t>
            </a:r>
            <a:r>
              <a:rPr lang="zh-CN" altLang="en-US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是一个</a:t>
            </a:r>
            <a:r>
              <a:rPr lang="en-US" altLang="zh-CN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Android</a:t>
            </a:r>
            <a:r>
              <a:rPr lang="zh-CN" altLang="en-US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开发环境，</a:t>
            </a:r>
            <a:r>
              <a:rPr lang="zh-CN" altLang="en-US" dirty="0">
                <a:solidFill>
                  <a:srgbClr val="FE5A3E"/>
                </a:solidFill>
                <a:latin typeface="Calibri" pitchFamily="34" charset="0"/>
                <a:ea typeface="微软雅黑" pitchFamily="34" charset="-122"/>
              </a:rPr>
              <a:t>基于</a:t>
            </a:r>
            <a:r>
              <a:rPr lang="en-US" altLang="zh-CN" dirty="0" err="1">
                <a:solidFill>
                  <a:srgbClr val="FE5A3E"/>
                </a:solidFill>
                <a:latin typeface="Calibri" pitchFamily="34" charset="0"/>
                <a:ea typeface="微软雅黑" pitchFamily="34" charset="-122"/>
              </a:rPr>
              <a:t>IntelliJ</a:t>
            </a:r>
            <a:r>
              <a:rPr lang="en-US" altLang="zh-CN" dirty="0">
                <a:solidFill>
                  <a:srgbClr val="FE5A3E"/>
                </a:solidFill>
                <a:latin typeface="Calibri" pitchFamily="34" charset="0"/>
                <a:ea typeface="微软雅黑" pitchFamily="34" charset="-122"/>
              </a:rPr>
              <a:t> </a:t>
            </a:r>
            <a:r>
              <a:rPr lang="en-US" altLang="zh-CN" dirty="0" smtClean="0">
                <a:solidFill>
                  <a:srgbClr val="FE5A3E"/>
                </a:solidFill>
                <a:latin typeface="Calibri" pitchFamily="34" charset="0"/>
                <a:ea typeface="微软雅黑" pitchFamily="34" charset="-122"/>
              </a:rPr>
              <a:t>IDEA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. 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类似</a:t>
            </a:r>
            <a:endParaRPr lang="en-US" altLang="zh-CN" dirty="0" smtClean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 </a:t>
            </a:r>
            <a:r>
              <a:rPr lang="en-US" altLang="zh-CN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Eclipse ADT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，提供</a:t>
            </a:r>
            <a:r>
              <a:rPr lang="zh-CN" altLang="en-US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了集成的 </a:t>
            </a:r>
            <a:r>
              <a:rPr lang="en-US" altLang="zh-CN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Android </a:t>
            </a:r>
            <a:r>
              <a:rPr lang="zh-CN" altLang="en-US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开发工具用于开发和调试。</a:t>
            </a:r>
          </a:p>
        </p:txBody>
      </p:sp>
      <p:sp>
        <p:nvSpPr>
          <p:cNvPr id="48135" name="矩形 17"/>
          <p:cNvSpPr>
            <a:spLocks noChangeArrowheads="1"/>
          </p:cNvSpPr>
          <p:nvPr/>
        </p:nvSpPr>
        <p:spPr bwMode="auto">
          <a:xfrm>
            <a:off x="3731302" y="2079525"/>
            <a:ext cx="700246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安装</a:t>
            </a:r>
            <a:r>
              <a:rPr lang="zh-CN" altLang="en-US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过程中会自动配置一些环境，后会安装完成，点击完成即可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。</a:t>
            </a:r>
            <a:endParaRPr lang="zh-CN" altLang="en-US" dirty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</p:txBody>
      </p:sp>
      <p:sp>
        <p:nvSpPr>
          <p:cNvPr id="48136" name="矩形 18"/>
          <p:cNvSpPr>
            <a:spLocks noChangeArrowheads="1"/>
          </p:cNvSpPr>
          <p:nvPr/>
        </p:nvSpPr>
        <p:spPr bwMode="auto">
          <a:xfrm>
            <a:off x="3604303" y="1513694"/>
            <a:ext cx="700246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选择安装目录 </a:t>
            </a:r>
            <a:r>
              <a:rPr lang="en-US" altLang="zh-CN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D:\Program Files\Android\Android Studio</a:t>
            </a:r>
          </a:p>
          <a:p>
            <a:pPr>
              <a:buClr>
                <a:srgbClr val="5AD00A"/>
              </a:buClr>
              <a:defRPr/>
            </a:pPr>
            <a:r>
              <a:rPr lang="en-US" altLang="zh-CN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                          D:\Program 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Files\Android\</a:t>
            </a:r>
            <a:r>
              <a:rPr lang="en-US" altLang="zh-CN" dirty="0" err="1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sdk</a:t>
            </a:r>
            <a:endParaRPr lang="en-US" altLang="zh-CN" dirty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</p:txBody>
      </p:sp>
      <p:sp>
        <p:nvSpPr>
          <p:cNvPr id="18" name="矩形 3"/>
          <p:cNvSpPr>
            <a:spLocks noChangeArrowheads="1"/>
          </p:cNvSpPr>
          <p:nvPr/>
        </p:nvSpPr>
        <p:spPr bwMode="auto">
          <a:xfrm>
            <a:off x="0" y="508000"/>
            <a:ext cx="5477526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40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1.2.1 </a:t>
            </a:r>
            <a:r>
              <a:rPr lang="zh-CN" altLang="en-US" sz="40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安装</a:t>
            </a:r>
            <a:r>
              <a:rPr lang="en-US" altLang="zh-CN" sz="40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Android Studio</a:t>
            </a:r>
            <a:endParaRPr lang="zh-CN" altLang="en-US" sz="4000" dirty="0">
              <a:solidFill>
                <a:schemeClr val="bg1"/>
              </a:solidFill>
              <a:latin typeface="Calibri" pitchFamily="34" charset="0"/>
              <a:ea typeface="方正大黑简体" pitchFamily="2" charset="-122"/>
            </a:endParaRPr>
          </a:p>
        </p:txBody>
      </p:sp>
      <p:pic>
        <p:nvPicPr>
          <p:cNvPr id="20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3473" y="2893466"/>
            <a:ext cx="4716462" cy="364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文本框 20"/>
          <p:cNvSpPr txBox="1"/>
          <p:nvPr/>
        </p:nvSpPr>
        <p:spPr>
          <a:xfrm>
            <a:off x="3595233" y="2094732"/>
            <a:ext cx="50416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浏览器：</a:t>
            </a:r>
            <a:r>
              <a:rPr lang="en-US" altLang="zh-CN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 http://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developer.android.com</a:t>
            </a:r>
            <a:r>
              <a:rPr lang="en-US" altLang="zh-CN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/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点击下载好的</a:t>
            </a:r>
            <a:r>
              <a:rPr lang="en-US" altLang="zh-CN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Android 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Studio</a:t>
            </a:r>
            <a:r>
              <a:rPr lang="zh-CN" altLang="en-US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安装程序</a:t>
            </a:r>
            <a:endParaRPr lang="en-US" altLang="zh-CN" dirty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</p:txBody>
      </p:sp>
      <p:pic>
        <p:nvPicPr>
          <p:cNvPr id="22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1478" y="2234899"/>
            <a:ext cx="4546600" cy="370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图片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6942" y="2882999"/>
            <a:ext cx="4214812" cy="370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图片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9640" y="2808125"/>
            <a:ext cx="4559300" cy="361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2726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35" presetClass="emph" presetSubtype="0" repeatCount="2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5" presetClass="emph" presetSubtype="0" repeatCount="2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81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8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8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35" presetClass="emph" presetSubtype="0" repeatCount="2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35" presetClass="emph" presetSubtype="0" repeatCount="2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81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8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48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500"/>
                            </p:stCondLst>
                            <p:childTnLst>
                              <p:par>
                                <p:cTn id="6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35" presetClass="emph" presetSubtype="0" repeatCount="2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35" presetClass="emph" presetSubtype="0" repeatCount="2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481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48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48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3" grpId="2" animBg="1"/>
      <p:bldP spid="9" grpId="0" animBg="1"/>
      <p:bldP spid="9" grpId="1" animBg="1"/>
      <p:bldP spid="9" grpId="2" animBg="1"/>
      <p:bldP spid="10" grpId="0" animBg="1"/>
      <p:bldP spid="10" grpId="1" animBg="1"/>
      <p:bldP spid="10" grpId="2" animBg="1"/>
      <p:bldP spid="11" grpId="0" animBg="1"/>
      <p:bldP spid="11" grpId="1" animBg="1"/>
      <p:bldP spid="11" grpId="2" animBg="1"/>
      <p:bldP spid="14" grpId="0" animBg="1"/>
      <p:bldP spid="14" grpId="1" animBg="1"/>
      <p:bldP spid="14" grpId="2" animBg="1"/>
      <p:bldP spid="15" grpId="0" animBg="1"/>
      <p:bldP spid="15" grpId="1" animBg="1"/>
      <p:bldP spid="15" grpId="2" animBg="1"/>
      <p:bldP spid="48134" grpId="0"/>
      <p:bldP spid="48134" grpId="1"/>
      <p:bldP spid="48135" grpId="0"/>
      <p:bldP spid="48136" grpId="0"/>
      <p:bldP spid="48136" grpId="1"/>
      <p:bldP spid="21" grpId="0"/>
      <p:bldP spid="21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4127500" y="550863"/>
            <a:ext cx="3376613" cy="337502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9600" dirty="0" smtClean="0"/>
              <a:t>1.3</a:t>
            </a:r>
            <a:endParaRPr lang="zh-CN" altLang="en-US" sz="9600" dirty="0"/>
          </a:p>
        </p:txBody>
      </p:sp>
      <p:sp>
        <p:nvSpPr>
          <p:cNvPr id="8" name="弦形 7"/>
          <p:cNvSpPr/>
          <p:nvPr/>
        </p:nvSpPr>
        <p:spPr>
          <a:xfrm rot="17100000">
            <a:off x="4106863" y="530225"/>
            <a:ext cx="3417888" cy="3417887"/>
          </a:xfrm>
          <a:prstGeom prst="chord">
            <a:avLst>
              <a:gd name="adj1" fmla="val 8633478"/>
              <a:gd name="adj2" fmla="val 16200000"/>
            </a:avLst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10" name="直接连接符 9"/>
          <p:cNvCxnSpPr/>
          <p:nvPr/>
        </p:nvCxnSpPr>
        <p:spPr>
          <a:xfrm>
            <a:off x="3517900" y="1239838"/>
            <a:ext cx="3595688" cy="3211512"/>
          </a:xfrm>
          <a:prstGeom prst="line">
            <a:avLst/>
          </a:prstGeom>
          <a:ln>
            <a:solidFill>
              <a:srgbClr val="FE5A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00" name="文本框 12"/>
          <p:cNvSpPr txBox="1">
            <a:spLocks noChangeArrowheads="1"/>
          </p:cNvSpPr>
          <p:nvPr/>
        </p:nvSpPr>
        <p:spPr bwMode="auto">
          <a:xfrm>
            <a:off x="3066728" y="4714043"/>
            <a:ext cx="6032421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4800" dirty="0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Android</a:t>
            </a:r>
            <a:r>
              <a:rPr lang="zh-CN" altLang="en-US" sz="4800" dirty="0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常用开发工具</a:t>
            </a:r>
            <a:endParaRPr lang="zh-CN" altLang="en-US" sz="4800" dirty="0">
              <a:solidFill>
                <a:schemeClr val="bg1"/>
              </a:solidFill>
              <a:latin typeface="方正大黑简体" pitchFamily="2" charset="-122"/>
              <a:ea typeface="方正大黑简体" pitchFamily="2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851128" y="5176838"/>
            <a:ext cx="2159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9024256" y="5176838"/>
            <a:ext cx="215106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5313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268369" y="534403"/>
            <a:ext cx="722960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40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1.3 Android</a:t>
            </a:r>
            <a:r>
              <a:rPr lang="zh-CN" altLang="en-US" sz="40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常用开发工具的用法</a:t>
            </a:r>
            <a:endParaRPr lang="zh-CN" altLang="en-US" sz="4000" dirty="0">
              <a:solidFill>
                <a:schemeClr val="bg1"/>
              </a:solidFill>
              <a:latin typeface="Calibri" pitchFamily="34" charset="0"/>
              <a:ea typeface="方正大黑简体" pitchFamily="2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0" y="446088"/>
            <a:ext cx="33210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0" y="1271588"/>
            <a:ext cx="1159192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1932876" y="1780723"/>
            <a:ext cx="7726172" cy="4706253"/>
          </a:xfrm>
          <a:prstGeom prst="rect">
            <a:avLst/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cxnSp>
        <p:nvCxnSpPr>
          <p:cNvPr id="10" name="直接连接符 9"/>
          <p:cNvCxnSpPr/>
          <p:nvPr/>
        </p:nvCxnSpPr>
        <p:spPr>
          <a:xfrm>
            <a:off x="11568113" y="-120650"/>
            <a:ext cx="0" cy="718026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/>
          <p:cNvSpPr/>
          <p:nvPr/>
        </p:nvSpPr>
        <p:spPr>
          <a:xfrm>
            <a:off x="11283950" y="869950"/>
            <a:ext cx="568325" cy="568325"/>
          </a:xfrm>
          <a:prstGeom prst="ellipse">
            <a:avLst/>
          </a:prstGeom>
          <a:solidFill>
            <a:srgbClr val="FE5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11399838" y="1911350"/>
            <a:ext cx="336550" cy="336550"/>
          </a:xfrm>
          <a:prstGeom prst="ellipse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11399838" y="2854325"/>
            <a:ext cx="336550" cy="336550"/>
          </a:xfrm>
          <a:prstGeom prst="ellipse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11390313" y="3797300"/>
            <a:ext cx="334962" cy="336550"/>
          </a:xfrm>
          <a:prstGeom prst="ellipse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11399838" y="4740275"/>
            <a:ext cx="336550" cy="336550"/>
          </a:xfrm>
          <a:prstGeom prst="ellipse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11399838" y="5683250"/>
            <a:ext cx="336550" cy="336550"/>
          </a:xfrm>
          <a:prstGeom prst="ellipse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7" name="矩形 16"/>
          <p:cNvSpPr/>
          <p:nvPr/>
        </p:nvSpPr>
        <p:spPr bwMode="auto">
          <a:xfrm>
            <a:off x="2194114" y="2074182"/>
            <a:ext cx="7183248" cy="4108903"/>
          </a:xfrm>
          <a:prstGeom prst="rect">
            <a:avLst/>
          </a:prstGeom>
          <a:solidFill>
            <a:srgbClr val="FE5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2372737" y="2435205"/>
            <a:ext cx="746988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+mn-ea"/>
                <a:ea typeface="+mn-ea"/>
              </a:rPr>
              <a:t>1.3.1 </a:t>
            </a:r>
            <a:r>
              <a:rPr lang="zh-CN" altLang="en-US" sz="2400" dirty="0" smtClean="0">
                <a:solidFill>
                  <a:schemeClr val="bg1"/>
                </a:solidFill>
                <a:latin typeface="+mn-ea"/>
                <a:ea typeface="+mn-ea"/>
              </a:rPr>
              <a:t>在命令行创建、删除和浏览</a:t>
            </a:r>
            <a:r>
              <a:rPr lang="en-US" altLang="zh-CN" sz="2400" dirty="0" smtClean="0">
                <a:solidFill>
                  <a:schemeClr val="bg1"/>
                </a:solidFill>
                <a:latin typeface="+mn-ea"/>
                <a:ea typeface="+mn-ea"/>
              </a:rPr>
              <a:t>AVD</a:t>
            </a:r>
          </a:p>
          <a:p>
            <a:endParaRPr lang="en-US" altLang="zh-CN" sz="2400" dirty="0" smtClean="0">
              <a:solidFill>
                <a:schemeClr val="bg1"/>
              </a:solidFill>
              <a:latin typeface="+mn-ea"/>
              <a:ea typeface="+mn-ea"/>
            </a:endParaRPr>
          </a:p>
          <a:p>
            <a:r>
              <a:rPr lang="en-US" altLang="zh-CN" sz="2400" dirty="0" smtClean="0">
                <a:solidFill>
                  <a:schemeClr val="bg1"/>
                </a:solidFill>
                <a:latin typeface="+mn-ea"/>
                <a:ea typeface="+mn-ea"/>
              </a:rPr>
              <a:t>1.3.2 </a:t>
            </a:r>
            <a:r>
              <a:rPr lang="zh-CN" altLang="en-US" sz="2400" dirty="0" smtClean="0">
                <a:solidFill>
                  <a:schemeClr val="bg1"/>
                </a:solidFill>
                <a:latin typeface="+mn-ea"/>
                <a:ea typeface="+mn-ea"/>
              </a:rPr>
              <a:t>使用</a:t>
            </a:r>
            <a:r>
              <a:rPr lang="en-US" altLang="zh-CN" sz="2400" dirty="0" smtClean="0">
                <a:solidFill>
                  <a:schemeClr val="bg1"/>
                </a:solidFill>
                <a:latin typeface="+mn-ea"/>
                <a:ea typeface="+mn-ea"/>
              </a:rPr>
              <a:t>Android</a:t>
            </a:r>
            <a:r>
              <a:rPr lang="zh-CN" altLang="en-US" sz="2400" dirty="0" smtClean="0">
                <a:solidFill>
                  <a:schemeClr val="bg1"/>
                </a:solidFill>
                <a:latin typeface="+mn-ea"/>
                <a:ea typeface="+mn-ea"/>
              </a:rPr>
              <a:t>模拟器（</a:t>
            </a:r>
            <a:r>
              <a:rPr lang="en-US" altLang="zh-CN" sz="2400" dirty="0" smtClean="0">
                <a:solidFill>
                  <a:schemeClr val="bg1"/>
                </a:solidFill>
                <a:latin typeface="+mn-ea"/>
                <a:ea typeface="+mn-ea"/>
              </a:rPr>
              <a:t>Emulator</a:t>
            </a:r>
            <a:r>
              <a:rPr lang="zh-CN" altLang="en-US" sz="2400" dirty="0" smtClean="0">
                <a:solidFill>
                  <a:schemeClr val="bg1"/>
                </a:solidFill>
                <a:latin typeface="+mn-ea"/>
                <a:ea typeface="+mn-ea"/>
              </a:rPr>
              <a:t>）</a:t>
            </a:r>
            <a:endParaRPr lang="en-US" altLang="zh-CN" sz="2400" dirty="0" smtClean="0">
              <a:solidFill>
                <a:schemeClr val="bg1"/>
              </a:solidFill>
              <a:latin typeface="+mn-ea"/>
              <a:ea typeface="+mn-ea"/>
            </a:endParaRPr>
          </a:p>
          <a:p>
            <a:endParaRPr lang="en-US" altLang="zh-CN" sz="2400" dirty="0" smtClean="0">
              <a:solidFill>
                <a:schemeClr val="bg1"/>
              </a:solidFill>
              <a:latin typeface="+mn-ea"/>
              <a:ea typeface="+mn-ea"/>
            </a:endParaRPr>
          </a:p>
          <a:p>
            <a:r>
              <a:rPr lang="en-US" altLang="zh-CN" sz="2400" dirty="0" smtClean="0">
                <a:solidFill>
                  <a:schemeClr val="bg1"/>
                </a:solidFill>
                <a:latin typeface="+mn-ea"/>
                <a:ea typeface="+mn-ea"/>
              </a:rPr>
              <a:t>1.3.3 </a:t>
            </a:r>
            <a:r>
              <a:rPr lang="zh-CN" altLang="en-US" sz="2400" dirty="0" smtClean="0">
                <a:solidFill>
                  <a:schemeClr val="bg1"/>
                </a:solidFill>
                <a:latin typeface="+mn-ea"/>
                <a:ea typeface="+mn-ea"/>
              </a:rPr>
              <a:t>使用</a:t>
            </a:r>
            <a:r>
              <a:rPr lang="en-US" altLang="zh-CN" sz="2400" dirty="0" smtClean="0">
                <a:solidFill>
                  <a:schemeClr val="bg1"/>
                </a:solidFill>
                <a:latin typeface="+mn-ea"/>
                <a:ea typeface="+mn-ea"/>
              </a:rPr>
              <a:t>Monitor</a:t>
            </a:r>
            <a:r>
              <a:rPr lang="zh-CN" altLang="en-US" sz="2400" dirty="0" smtClean="0">
                <a:solidFill>
                  <a:schemeClr val="bg1"/>
                </a:solidFill>
                <a:latin typeface="+mn-ea"/>
                <a:ea typeface="+mn-ea"/>
              </a:rPr>
              <a:t>进行调试</a:t>
            </a:r>
            <a:endParaRPr lang="en-US" altLang="zh-CN" sz="2400" dirty="0" smtClean="0">
              <a:solidFill>
                <a:schemeClr val="bg1"/>
              </a:solidFill>
              <a:latin typeface="+mn-ea"/>
              <a:ea typeface="+mn-ea"/>
            </a:endParaRPr>
          </a:p>
          <a:p>
            <a:endParaRPr lang="en-US" altLang="zh-CN" sz="2400" dirty="0" smtClean="0">
              <a:solidFill>
                <a:schemeClr val="bg1"/>
              </a:solidFill>
              <a:latin typeface="+mn-ea"/>
              <a:ea typeface="+mn-ea"/>
            </a:endParaRPr>
          </a:p>
          <a:p>
            <a:r>
              <a:rPr lang="en-US" altLang="zh-CN" sz="2400" dirty="0" smtClean="0">
                <a:solidFill>
                  <a:schemeClr val="bg1"/>
                </a:solidFill>
                <a:latin typeface="+mn-ea"/>
                <a:ea typeface="+mn-ea"/>
              </a:rPr>
              <a:t>1.3.4 Android Debug Bridge</a:t>
            </a:r>
            <a:r>
              <a:rPr lang="zh-CN" altLang="en-US" sz="2400" dirty="0" smtClean="0">
                <a:solidFill>
                  <a:schemeClr val="bg1"/>
                </a:solidFill>
                <a:latin typeface="+mn-ea"/>
                <a:ea typeface="+mn-ea"/>
              </a:rPr>
              <a:t>（</a:t>
            </a:r>
            <a:r>
              <a:rPr lang="en-US" altLang="zh-CN" sz="2400" dirty="0" smtClean="0">
                <a:solidFill>
                  <a:schemeClr val="bg1"/>
                </a:solidFill>
                <a:latin typeface="+mn-ea"/>
                <a:ea typeface="+mn-ea"/>
              </a:rPr>
              <a:t>ADB</a:t>
            </a:r>
            <a:r>
              <a:rPr lang="zh-CN" altLang="en-US" sz="2400" dirty="0" smtClean="0">
                <a:solidFill>
                  <a:schemeClr val="bg1"/>
                </a:solidFill>
                <a:latin typeface="+mn-ea"/>
                <a:ea typeface="+mn-ea"/>
              </a:rPr>
              <a:t>）的用法</a:t>
            </a:r>
            <a:endParaRPr lang="en-US" altLang="zh-CN" sz="2400" dirty="0" smtClean="0">
              <a:solidFill>
                <a:schemeClr val="bg1"/>
              </a:solidFill>
              <a:latin typeface="+mn-ea"/>
              <a:ea typeface="+mn-ea"/>
            </a:endParaRPr>
          </a:p>
          <a:p>
            <a:endParaRPr lang="en-US" altLang="zh-CN" sz="2400" dirty="0" smtClean="0">
              <a:solidFill>
                <a:schemeClr val="bg1"/>
              </a:solidFill>
              <a:latin typeface="+mn-ea"/>
              <a:ea typeface="+mn-ea"/>
            </a:endParaRPr>
          </a:p>
          <a:p>
            <a:r>
              <a:rPr lang="en-US" altLang="zh-CN" sz="2400" dirty="0" smtClean="0">
                <a:solidFill>
                  <a:schemeClr val="bg1"/>
                </a:solidFill>
                <a:latin typeface="+mn-ea"/>
                <a:ea typeface="+mn-ea"/>
              </a:rPr>
              <a:t>1.3.5 </a:t>
            </a:r>
            <a:r>
              <a:rPr lang="zh-CN" altLang="en-US" sz="2400" dirty="0" smtClean="0">
                <a:solidFill>
                  <a:schemeClr val="bg1"/>
                </a:solidFill>
                <a:latin typeface="+mn-ea"/>
                <a:ea typeface="+mn-ea"/>
              </a:rPr>
              <a:t>使用</a:t>
            </a:r>
            <a:r>
              <a:rPr lang="en-US" altLang="zh-CN" sz="2400" dirty="0" err="1" smtClean="0">
                <a:solidFill>
                  <a:schemeClr val="bg1"/>
                </a:solidFill>
                <a:latin typeface="+mn-ea"/>
                <a:ea typeface="+mn-ea"/>
              </a:rPr>
              <a:t>mksdcard</a:t>
            </a:r>
            <a:r>
              <a:rPr lang="zh-CN" altLang="en-US" sz="2400" dirty="0" smtClean="0">
                <a:solidFill>
                  <a:schemeClr val="bg1"/>
                </a:solidFill>
                <a:latin typeface="+mn-ea"/>
                <a:ea typeface="+mn-ea"/>
              </a:rPr>
              <a:t>管理虚拟</a:t>
            </a:r>
            <a:r>
              <a:rPr lang="en-US" altLang="zh-CN" sz="2400" dirty="0" smtClean="0">
                <a:solidFill>
                  <a:schemeClr val="bg1"/>
                </a:solidFill>
                <a:latin typeface="+mn-ea"/>
                <a:ea typeface="+mn-ea"/>
              </a:rPr>
              <a:t>SD</a:t>
            </a:r>
            <a:r>
              <a:rPr lang="zh-CN" altLang="en-US" sz="2400" dirty="0" smtClean="0">
                <a:solidFill>
                  <a:schemeClr val="bg1"/>
                </a:solidFill>
                <a:latin typeface="+mn-ea"/>
                <a:ea typeface="+mn-ea"/>
              </a:rPr>
              <a:t>卡</a:t>
            </a:r>
            <a:endParaRPr lang="zh-CN" altLang="en-US" sz="24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8986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4127500" y="550863"/>
            <a:ext cx="3376613" cy="337502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9600" dirty="0" smtClean="0"/>
              <a:t>1.4</a:t>
            </a:r>
            <a:endParaRPr lang="zh-CN" altLang="en-US" sz="9600" dirty="0"/>
          </a:p>
        </p:txBody>
      </p:sp>
      <p:sp>
        <p:nvSpPr>
          <p:cNvPr id="8" name="弦形 7"/>
          <p:cNvSpPr/>
          <p:nvPr/>
        </p:nvSpPr>
        <p:spPr>
          <a:xfrm rot="17100000">
            <a:off x="4106863" y="530225"/>
            <a:ext cx="3417888" cy="3417887"/>
          </a:xfrm>
          <a:prstGeom prst="chord">
            <a:avLst>
              <a:gd name="adj1" fmla="val 8633478"/>
              <a:gd name="adj2" fmla="val 16200000"/>
            </a:avLst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10" name="直接连接符 9"/>
          <p:cNvCxnSpPr/>
          <p:nvPr/>
        </p:nvCxnSpPr>
        <p:spPr>
          <a:xfrm>
            <a:off x="3517900" y="1239838"/>
            <a:ext cx="3595688" cy="3211512"/>
          </a:xfrm>
          <a:prstGeom prst="line">
            <a:avLst/>
          </a:prstGeom>
          <a:ln>
            <a:solidFill>
              <a:srgbClr val="FE5A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00" name="文本框 12"/>
          <p:cNvSpPr txBox="1">
            <a:spLocks noChangeArrowheads="1"/>
          </p:cNvSpPr>
          <p:nvPr/>
        </p:nvSpPr>
        <p:spPr bwMode="auto">
          <a:xfrm>
            <a:off x="2860697" y="4714043"/>
            <a:ext cx="6647974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4800" dirty="0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开始第一个</a:t>
            </a:r>
            <a:r>
              <a:rPr lang="en-US" altLang="zh-CN" sz="4800" dirty="0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Android</a:t>
            </a:r>
            <a:r>
              <a:rPr lang="zh-CN" altLang="en-US" sz="4800" dirty="0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程序</a:t>
            </a:r>
            <a:endParaRPr lang="zh-CN" altLang="en-US" sz="4800" dirty="0">
              <a:solidFill>
                <a:schemeClr val="bg1"/>
              </a:solidFill>
              <a:latin typeface="方正大黑简体" pitchFamily="2" charset="-122"/>
              <a:ea typeface="方正大黑简体" pitchFamily="2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720499" y="5176838"/>
            <a:ext cx="2159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9459685" y="5176838"/>
            <a:ext cx="215106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7096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0" y="536172"/>
            <a:ext cx="10731913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40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1.4.1 </a:t>
            </a:r>
            <a:r>
              <a:rPr lang="zh-CN" altLang="en-US" sz="40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使用</a:t>
            </a:r>
            <a:r>
              <a:rPr lang="en-US" altLang="zh-CN" sz="40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Android Studio</a:t>
            </a:r>
            <a:r>
              <a:rPr lang="zh-CN" altLang="en-US" sz="40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开发第一个</a:t>
            </a:r>
            <a:r>
              <a:rPr lang="en-US" altLang="zh-CN" sz="40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Android</a:t>
            </a:r>
            <a:r>
              <a:rPr lang="zh-CN" altLang="en-US" sz="40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应用</a:t>
            </a:r>
            <a:endParaRPr lang="zh-CN" altLang="en-US" sz="4000" dirty="0">
              <a:solidFill>
                <a:schemeClr val="bg1"/>
              </a:solidFill>
              <a:latin typeface="Calibri" pitchFamily="34" charset="0"/>
              <a:ea typeface="方正大黑简体" pitchFamily="2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0" y="446088"/>
            <a:ext cx="33210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0" y="1271588"/>
            <a:ext cx="1159192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50"/>
          <p:cNvGrpSpPr>
            <a:grpSpLocks/>
          </p:cNvGrpSpPr>
          <p:nvPr/>
        </p:nvGrpSpPr>
        <p:grpSpPr bwMode="auto">
          <a:xfrm>
            <a:off x="232058" y="1595398"/>
            <a:ext cx="8200741" cy="1384994"/>
            <a:chOff x="473799" y="4020266"/>
            <a:chExt cx="8200807" cy="1494759"/>
          </a:xfrm>
        </p:grpSpPr>
        <p:sp>
          <p:nvSpPr>
            <p:cNvPr id="10" name="矩形 9"/>
            <p:cNvSpPr/>
            <p:nvPr/>
          </p:nvSpPr>
          <p:spPr>
            <a:xfrm>
              <a:off x="3536508" y="4183072"/>
              <a:ext cx="5138098" cy="1310931"/>
            </a:xfrm>
            <a:prstGeom prst="rect">
              <a:avLst/>
            </a:prstGeom>
            <a:solidFill>
              <a:srgbClr val="FE5A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1" name="文本框 1"/>
            <p:cNvSpPr txBox="1">
              <a:spLocks noChangeArrowheads="1"/>
            </p:cNvSpPr>
            <p:nvPr/>
          </p:nvSpPr>
          <p:spPr bwMode="auto">
            <a:xfrm>
              <a:off x="473799" y="4020266"/>
              <a:ext cx="3015232" cy="1494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Calibri" pitchFamily="34" charset="0"/>
                  <a:ea typeface="方正大黑简体" pitchFamily="2" charset="-122"/>
                </a:rPr>
                <a:t>使用</a:t>
              </a:r>
              <a:endParaRPr lang="en-US" altLang="zh-CN" sz="48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endParaRPr>
            </a:p>
            <a:p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方正大黑简体" pitchFamily="2" charset="-122"/>
                </a:rPr>
                <a:t>Android Studio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方正大黑简体" pitchFamily="2" charset="-122"/>
                </a:rPr>
                <a:t>开发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方正大黑简体" pitchFamily="2" charset="-122"/>
                </a:rPr>
                <a:t>Android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方正大黑简体" pitchFamily="2" charset="-122"/>
                </a:rPr>
                <a:t>应用大致需要如下三步：</a:t>
              </a:r>
              <a:endParaRPr lang="zh-CN" altLang="en-US" dirty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endParaRPr>
            </a:p>
          </p:txBody>
        </p:sp>
        <p:sp>
          <p:nvSpPr>
            <p:cNvPr id="12" name="文本框 49"/>
            <p:cNvSpPr txBox="1">
              <a:spLocks noChangeArrowheads="1"/>
            </p:cNvSpPr>
            <p:nvPr/>
          </p:nvSpPr>
          <p:spPr bwMode="auto">
            <a:xfrm>
              <a:off x="3631460" y="4367747"/>
              <a:ext cx="4812575" cy="9965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285750" indent="-285750">
                <a:buFont typeface="Arial" charset="0"/>
                <a:buChar char="•"/>
              </a:pP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创建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Android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项目或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Android</a:t>
              </a:r>
              <a:r>
                <a:rPr lang="zh-CN" altLang="en-US" dirty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模块</a:t>
              </a:r>
              <a:endPara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  <a:p>
              <a:pPr marL="285750" indent="-285750">
                <a:buFont typeface="Arial" charset="0"/>
                <a:buChar char="•"/>
              </a:pP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在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XML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布局文件中定义应用程序的用户界面</a:t>
              </a:r>
              <a:endPara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  <a:p>
              <a:pPr marL="285750" indent="-285750">
                <a:buFont typeface="Arial" charset="0"/>
                <a:buChar char="•"/>
              </a:pP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在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Java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代码中编写业务实现</a:t>
              </a:r>
              <a:endParaRPr lang="en-US" altLang="zh-CN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0323" y="3435574"/>
            <a:ext cx="7943850" cy="3225573"/>
          </a:xfrm>
          <a:prstGeom prst="rect">
            <a:avLst/>
          </a:prstGeom>
        </p:spPr>
      </p:pic>
      <p:sp>
        <p:nvSpPr>
          <p:cNvPr id="3" name="矩形标注 2"/>
          <p:cNvSpPr/>
          <p:nvPr/>
        </p:nvSpPr>
        <p:spPr>
          <a:xfrm>
            <a:off x="7830455" y="3643086"/>
            <a:ext cx="1952174" cy="348343"/>
          </a:xfrm>
          <a:prstGeom prst="wedgeRectCallout">
            <a:avLst>
              <a:gd name="adj1" fmla="val -39746"/>
              <a:gd name="adj2" fmla="val 93590"/>
            </a:avLst>
          </a:prstGeom>
          <a:solidFill>
            <a:srgbClr val="FE5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/>
          </a:p>
        </p:txBody>
      </p:sp>
      <p:sp>
        <p:nvSpPr>
          <p:cNvPr id="14" name="文本框 13"/>
          <p:cNvSpPr txBox="1"/>
          <p:nvPr/>
        </p:nvSpPr>
        <p:spPr>
          <a:xfrm>
            <a:off x="7786913" y="3622097"/>
            <a:ext cx="2200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输入</a:t>
            </a:r>
            <a:r>
              <a:rPr lang="en-US" altLang="zh-CN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Activity</a:t>
            </a:r>
            <a:r>
              <a:rPr lang="zh-CN" altLang="en-US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的名称</a:t>
            </a:r>
          </a:p>
        </p:txBody>
      </p:sp>
      <p:sp>
        <p:nvSpPr>
          <p:cNvPr id="17" name="矩形标注 16"/>
          <p:cNvSpPr/>
          <p:nvPr/>
        </p:nvSpPr>
        <p:spPr>
          <a:xfrm>
            <a:off x="8432799" y="4098268"/>
            <a:ext cx="3323774" cy="348343"/>
          </a:xfrm>
          <a:prstGeom prst="wedgeRectCallout">
            <a:avLst>
              <a:gd name="adj1" fmla="val -48043"/>
              <a:gd name="adj2" fmla="val 93590"/>
            </a:avLst>
          </a:prstGeom>
          <a:solidFill>
            <a:srgbClr val="FE5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/>
          </a:p>
        </p:txBody>
      </p:sp>
      <p:sp>
        <p:nvSpPr>
          <p:cNvPr id="18" name="文本框 17"/>
          <p:cNvSpPr txBox="1"/>
          <p:nvPr/>
        </p:nvSpPr>
        <p:spPr>
          <a:xfrm>
            <a:off x="8418284" y="4077279"/>
            <a:ext cx="3556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指定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Activity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的布局文件的文件名</a:t>
            </a:r>
            <a:endParaRPr lang="zh-CN" altLang="en-US" dirty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</p:txBody>
      </p:sp>
      <p:sp>
        <p:nvSpPr>
          <p:cNvPr id="21" name="矩形标注 20"/>
          <p:cNvSpPr/>
          <p:nvPr/>
        </p:nvSpPr>
        <p:spPr>
          <a:xfrm>
            <a:off x="9011100" y="5088316"/>
            <a:ext cx="1952174" cy="348343"/>
          </a:xfrm>
          <a:prstGeom prst="wedgeRectCallout">
            <a:avLst>
              <a:gd name="adj1" fmla="val -47925"/>
              <a:gd name="adj2" fmla="val -93910"/>
            </a:avLst>
          </a:prstGeom>
          <a:solidFill>
            <a:srgbClr val="FE5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/>
          </a:p>
        </p:txBody>
      </p:sp>
      <p:sp>
        <p:nvSpPr>
          <p:cNvPr id="22" name="文本框 21"/>
          <p:cNvSpPr txBox="1"/>
          <p:nvPr/>
        </p:nvSpPr>
        <p:spPr>
          <a:xfrm>
            <a:off x="8994549" y="5077821"/>
            <a:ext cx="2200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输入</a:t>
            </a:r>
            <a:r>
              <a:rPr lang="en-US" altLang="zh-CN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Activity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的标题</a:t>
            </a:r>
            <a:endParaRPr lang="zh-CN" altLang="en-US" dirty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</p:txBody>
      </p:sp>
      <p:sp>
        <p:nvSpPr>
          <p:cNvPr id="23" name="矩形标注 22"/>
          <p:cNvSpPr/>
          <p:nvPr/>
        </p:nvSpPr>
        <p:spPr>
          <a:xfrm>
            <a:off x="7146469" y="5579800"/>
            <a:ext cx="3585444" cy="348343"/>
          </a:xfrm>
          <a:prstGeom prst="wedgeRectCallout">
            <a:avLst>
              <a:gd name="adj1" fmla="val -48538"/>
              <a:gd name="adj2" fmla="val -131411"/>
            </a:avLst>
          </a:prstGeom>
          <a:solidFill>
            <a:srgbClr val="FE5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/>
          </a:p>
        </p:txBody>
      </p:sp>
      <p:sp>
        <p:nvSpPr>
          <p:cNvPr id="24" name="文本框 23"/>
          <p:cNvSpPr txBox="1"/>
          <p:nvPr/>
        </p:nvSpPr>
        <p:spPr>
          <a:xfrm>
            <a:off x="7102248" y="5581938"/>
            <a:ext cx="3927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输入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Activity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配套的菜单资源文件名</a:t>
            </a:r>
            <a:endParaRPr lang="zh-CN" altLang="en-US" dirty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1432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Android Studio app</a:t>
            </a:r>
            <a:r>
              <a:rPr lang="zh-CN" altLang="en-US" dirty="0" smtClean="0">
                <a:solidFill>
                  <a:schemeClr val="bg1"/>
                </a:solidFill>
              </a:rPr>
              <a:t>目录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567908" y="1690688"/>
            <a:ext cx="4164511" cy="477428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384758" y="2270066"/>
            <a:ext cx="3785203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</a:rPr>
              <a:t>App</a:t>
            </a:r>
            <a:r>
              <a:rPr lang="zh-CN" altLang="en-US" sz="2800" b="1" dirty="0" smtClean="0">
                <a:solidFill>
                  <a:schemeClr val="bg1"/>
                </a:solidFill>
              </a:rPr>
              <a:t>配置文件</a:t>
            </a:r>
            <a:endParaRPr lang="en-US" altLang="zh-CN" sz="2800" b="1" dirty="0" smtClean="0">
              <a:solidFill>
                <a:schemeClr val="bg1"/>
              </a:solidFill>
            </a:endParaRPr>
          </a:p>
          <a:p>
            <a:r>
              <a:rPr lang="zh-CN" altLang="en-US" sz="2000" b="1" dirty="0" smtClean="0">
                <a:solidFill>
                  <a:schemeClr val="bg1"/>
                </a:solidFill>
              </a:rPr>
              <a:t>包括</a:t>
            </a:r>
            <a:r>
              <a:rPr lang="en-US" altLang="zh-CN" sz="2000" b="1" dirty="0" smtClean="0">
                <a:solidFill>
                  <a:schemeClr val="bg1"/>
                </a:solidFill>
              </a:rPr>
              <a:t>APP </a:t>
            </a:r>
            <a:r>
              <a:rPr lang="zh-CN" altLang="en-US" sz="2000" b="1" dirty="0" smtClean="0">
                <a:solidFill>
                  <a:schemeClr val="bg1"/>
                </a:solidFill>
              </a:rPr>
              <a:t>名称</a:t>
            </a:r>
            <a:r>
              <a:rPr lang="en-US" altLang="zh-CN" sz="2000" b="1" dirty="0" smtClean="0">
                <a:solidFill>
                  <a:schemeClr val="bg1"/>
                </a:solidFill>
              </a:rPr>
              <a:t>;icon,</a:t>
            </a:r>
            <a:r>
              <a:rPr lang="zh-CN" altLang="en-US" sz="2000" b="1" dirty="0" smtClean="0">
                <a:solidFill>
                  <a:schemeClr val="bg1"/>
                </a:solidFill>
              </a:rPr>
              <a:t>包含的所有</a:t>
            </a:r>
            <a:endParaRPr lang="en-US" altLang="zh-CN" sz="2000" b="1" dirty="0" smtClean="0">
              <a:solidFill>
                <a:schemeClr val="bg1"/>
              </a:solidFill>
            </a:endParaRPr>
          </a:p>
          <a:p>
            <a:r>
              <a:rPr lang="en-US" altLang="zh-CN" sz="2000" b="1" dirty="0" err="1" smtClean="0">
                <a:solidFill>
                  <a:schemeClr val="bg1"/>
                </a:solidFill>
              </a:rPr>
              <a:t>Acitivity</a:t>
            </a:r>
            <a:r>
              <a:rPr lang="zh-CN" altLang="en-US" sz="2000" b="1" dirty="0" smtClean="0">
                <a:solidFill>
                  <a:schemeClr val="bg1"/>
                </a:solidFill>
              </a:rPr>
              <a:t>；</a:t>
            </a:r>
            <a:r>
              <a:rPr lang="en-US" altLang="zh-CN" sz="2000" b="1" dirty="0" smtClean="0">
                <a:solidFill>
                  <a:schemeClr val="bg1"/>
                </a:solidFill>
              </a:rPr>
              <a:t>APP</a:t>
            </a:r>
            <a:r>
              <a:rPr lang="zh-CN" altLang="en-US" sz="2000" b="1" dirty="0" smtClean="0">
                <a:solidFill>
                  <a:schemeClr val="bg1"/>
                </a:solidFill>
              </a:rPr>
              <a:t>的权限</a:t>
            </a:r>
            <a:r>
              <a:rPr lang="en-US" altLang="zh-CN" sz="2000" b="1" dirty="0" smtClean="0">
                <a:solidFill>
                  <a:schemeClr val="bg1"/>
                </a:solidFill>
              </a:rPr>
              <a:t>…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cxnSp>
        <p:nvCxnSpPr>
          <p:cNvPr id="7" name="直接箭头连接符 6"/>
          <p:cNvCxnSpPr/>
          <p:nvPr/>
        </p:nvCxnSpPr>
        <p:spPr>
          <a:xfrm flipH="1">
            <a:off x="2935705" y="2839453"/>
            <a:ext cx="3449053" cy="577515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6384758" y="3713384"/>
            <a:ext cx="30235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</a:rPr>
              <a:t>App</a:t>
            </a:r>
            <a:r>
              <a:rPr lang="zh-CN" altLang="en-US" sz="2800" b="1" dirty="0" smtClean="0">
                <a:solidFill>
                  <a:schemeClr val="bg1"/>
                </a:solidFill>
              </a:rPr>
              <a:t>业务逻辑</a:t>
            </a:r>
            <a:endParaRPr lang="en-US" altLang="zh-CN" sz="2800" b="1" dirty="0" smtClean="0">
              <a:solidFill>
                <a:schemeClr val="bg1"/>
              </a:solidFill>
            </a:endParaRPr>
          </a:p>
          <a:p>
            <a:r>
              <a:rPr lang="zh-CN" altLang="en-US" sz="2000" b="1" dirty="0" smtClean="0">
                <a:solidFill>
                  <a:schemeClr val="bg1"/>
                </a:solidFill>
              </a:rPr>
              <a:t>按钮被点击了后执行什么</a:t>
            </a:r>
            <a:endParaRPr lang="en-US" altLang="zh-CN" sz="2000" b="1" dirty="0" smtClean="0">
              <a:solidFill>
                <a:schemeClr val="bg1"/>
              </a:solidFill>
            </a:endParaRPr>
          </a:p>
        </p:txBody>
      </p:sp>
      <p:cxnSp>
        <p:nvCxnSpPr>
          <p:cNvPr id="9" name="直接箭头连接符 8"/>
          <p:cNvCxnSpPr/>
          <p:nvPr/>
        </p:nvCxnSpPr>
        <p:spPr>
          <a:xfrm flipH="1" flipV="1">
            <a:off x="2227494" y="4056994"/>
            <a:ext cx="4280882" cy="71888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6384758" y="4944148"/>
            <a:ext cx="4852610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</a:rPr>
              <a:t>App</a:t>
            </a:r>
            <a:r>
              <a:rPr lang="zh-CN" altLang="en-US" sz="2800" b="1" dirty="0" smtClean="0">
                <a:solidFill>
                  <a:schemeClr val="bg1"/>
                </a:solidFill>
              </a:rPr>
              <a:t>的所有资源</a:t>
            </a:r>
            <a:endParaRPr lang="en-US" altLang="zh-CN" sz="2800" b="1" dirty="0" smtClean="0">
              <a:solidFill>
                <a:schemeClr val="bg1"/>
              </a:solidFill>
            </a:endParaRPr>
          </a:p>
          <a:p>
            <a:r>
              <a:rPr lang="zh-CN" altLang="en-US" sz="2000" b="1" dirty="0" smtClean="0">
                <a:solidFill>
                  <a:schemeClr val="bg1"/>
                </a:solidFill>
              </a:rPr>
              <a:t>包括图形，声音，视频，字符串配置</a:t>
            </a:r>
            <a:endParaRPr lang="en-US" altLang="zh-CN" sz="2000" b="1" dirty="0" smtClean="0">
              <a:solidFill>
                <a:schemeClr val="bg1"/>
              </a:solidFill>
            </a:endParaRPr>
          </a:p>
          <a:p>
            <a:r>
              <a:rPr lang="en-US" altLang="zh-CN" sz="2000" b="1" dirty="0" smtClean="0">
                <a:solidFill>
                  <a:srgbClr val="FFFF00"/>
                </a:solidFill>
              </a:rPr>
              <a:t>Android </a:t>
            </a:r>
            <a:r>
              <a:rPr lang="zh-CN" altLang="en-US" sz="2000" b="1" dirty="0" smtClean="0">
                <a:solidFill>
                  <a:srgbClr val="FFFF00"/>
                </a:solidFill>
              </a:rPr>
              <a:t>资源可以看我分门别类的大字典</a:t>
            </a:r>
            <a:endParaRPr lang="en-US" altLang="zh-CN" sz="2000" b="1" dirty="0" smtClean="0">
              <a:solidFill>
                <a:srgbClr val="FFFF00"/>
              </a:solidFill>
            </a:endParaRPr>
          </a:p>
        </p:txBody>
      </p:sp>
      <p:cxnSp>
        <p:nvCxnSpPr>
          <p:cNvPr id="12" name="直接箭头连接符 11"/>
          <p:cNvCxnSpPr/>
          <p:nvPr/>
        </p:nvCxnSpPr>
        <p:spPr>
          <a:xfrm flipH="1" flipV="1">
            <a:off x="2103876" y="4716186"/>
            <a:ext cx="4280882" cy="630102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10094804" y="2913165"/>
            <a:ext cx="1787669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rgbClr val="FFFF00"/>
                </a:solidFill>
              </a:rPr>
              <a:t>Android </a:t>
            </a:r>
            <a:r>
              <a:rPr lang="zh-CN" altLang="en-US" sz="2000" b="1" dirty="0">
                <a:solidFill>
                  <a:srgbClr val="FFFF00"/>
                </a:solidFill>
              </a:rPr>
              <a:t>遵循</a:t>
            </a:r>
            <a:endParaRPr lang="en-US" altLang="zh-CN" sz="2000" b="1" dirty="0">
              <a:solidFill>
                <a:srgbClr val="FFFF00"/>
              </a:solidFill>
            </a:endParaRPr>
          </a:p>
          <a:p>
            <a:r>
              <a:rPr lang="en-US" altLang="zh-CN" sz="2000" b="1" dirty="0">
                <a:solidFill>
                  <a:srgbClr val="FFFF00"/>
                </a:solidFill>
              </a:rPr>
              <a:t>MVC</a:t>
            </a:r>
            <a:r>
              <a:rPr lang="zh-CN" altLang="en-US" sz="2000" b="1" dirty="0">
                <a:solidFill>
                  <a:srgbClr val="FFFF00"/>
                </a:solidFill>
              </a:rPr>
              <a:t>的开发模</a:t>
            </a:r>
            <a:endParaRPr lang="en-US" altLang="zh-CN" sz="2000" b="1" dirty="0">
              <a:solidFill>
                <a:srgbClr val="FFFF00"/>
              </a:solidFill>
            </a:endParaRPr>
          </a:p>
          <a:p>
            <a:r>
              <a:rPr lang="zh-CN" altLang="en-US" sz="2000" b="1" dirty="0">
                <a:solidFill>
                  <a:srgbClr val="FFFF00"/>
                </a:solidFill>
              </a:rPr>
              <a:t>式使业务逻辑</a:t>
            </a:r>
            <a:endParaRPr lang="en-US" altLang="zh-CN" sz="2000" b="1" dirty="0">
              <a:solidFill>
                <a:srgbClr val="FFFF00"/>
              </a:solidFill>
            </a:endParaRPr>
          </a:p>
          <a:p>
            <a:r>
              <a:rPr lang="zh-CN" altLang="en-US" sz="2000" b="1" dirty="0">
                <a:solidFill>
                  <a:srgbClr val="FFFF00"/>
                </a:solidFill>
              </a:rPr>
              <a:t>和界面布局</a:t>
            </a:r>
            <a:endParaRPr lang="en-US" altLang="zh-CN" sz="2000" b="1" dirty="0">
              <a:solidFill>
                <a:srgbClr val="FFFF00"/>
              </a:solidFill>
            </a:endParaRPr>
          </a:p>
          <a:p>
            <a:r>
              <a:rPr lang="zh-CN" altLang="en-US" sz="2000" b="1" dirty="0">
                <a:solidFill>
                  <a:srgbClr val="FFFF00"/>
                </a:solidFill>
              </a:rPr>
              <a:t>分开管理。</a:t>
            </a:r>
            <a:endParaRPr lang="zh-CN" altLang="en-US" sz="20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65377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0" y="536172"/>
            <a:ext cx="10731913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40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1.4.1 </a:t>
            </a:r>
            <a:r>
              <a:rPr lang="zh-CN" altLang="en-US" sz="40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使用</a:t>
            </a:r>
            <a:r>
              <a:rPr lang="en-US" altLang="zh-CN" sz="40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Android Studio</a:t>
            </a:r>
            <a:r>
              <a:rPr lang="zh-CN" altLang="en-US" sz="40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开发第一个</a:t>
            </a:r>
            <a:r>
              <a:rPr lang="en-US" altLang="zh-CN" sz="40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Android</a:t>
            </a:r>
            <a:r>
              <a:rPr lang="zh-CN" altLang="en-US" sz="40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应用</a:t>
            </a:r>
            <a:endParaRPr lang="zh-CN" altLang="en-US" sz="4000" dirty="0">
              <a:solidFill>
                <a:schemeClr val="bg1"/>
              </a:solidFill>
              <a:latin typeface="Calibri" pitchFamily="34" charset="0"/>
              <a:ea typeface="方正大黑简体" pitchFamily="2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0" y="446088"/>
            <a:ext cx="33210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0" y="1271588"/>
            <a:ext cx="1159192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3641" y="1431473"/>
            <a:ext cx="3343275" cy="52959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2075" y="1573608"/>
            <a:ext cx="6419850" cy="5133975"/>
          </a:xfrm>
          <a:prstGeom prst="rect">
            <a:avLst/>
          </a:prstGeom>
        </p:spPr>
      </p:pic>
      <p:sp>
        <p:nvSpPr>
          <p:cNvPr id="13" name="矩形标注 12"/>
          <p:cNvSpPr/>
          <p:nvPr/>
        </p:nvSpPr>
        <p:spPr>
          <a:xfrm>
            <a:off x="290286" y="4470400"/>
            <a:ext cx="1901371" cy="377371"/>
          </a:xfrm>
          <a:prstGeom prst="wedgeRectCallout">
            <a:avLst>
              <a:gd name="adj1" fmla="val 48643"/>
              <a:gd name="adj2" fmla="val 85000"/>
            </a:avLst>
          </a:prstGeom>
          <a:solidFill>
            <a:srgbClr val="FE5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/>
          </a:p>
        </p:txBody>
      </p:sp>
      <p:sp>
        <p:nvSpPr>
          <p:cNvPr id="15" name="文本框 14"/>
          <p:cNvSpPr txBox="1"/>
          <p:nvPr/>
        </p:nvSpPr>
        <p:spPr>
          <a:xfrm>
            <a:off x="240569" y="4457383"/>
            <a:ext cx="2000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+mn-ea"/>
                <a:ea typeface="+mn-ea"/>
              </a:rPr>
              <a:t>Android</a:t>
            </a:r>
            <a:r>
              <a:rPr lang="zh-CN" altLang="en-US" dirty="0" smtClean="0">
                <a:solidFill>
                  <a:schemeClr val="bg1"/>
                </a:solidFill>
                <a:latin typeface="+mn-ea"/>
                <a:ea typeface="+mn-ea"/>
              </a:rPr>
              <a:t>项目结构</a:t>
            </a:r>
            <a:endParaRPr lang="zh-CN" altLang="en-US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9" name="云形标注 18"/>
          <p:cNvSpPr/>
          <p:nvPr/>
        </p:nvSpPr>
        <p:spPr>
          <a:xfrm>
            <a:off x="5346247" y="1431473"/>
            <a:ext cx="1823810" cy="540158"/>
          </a:xfrm>
          <a:prstGeom prst="cloudCallout">
            <a:avLst>
              <a:gd name="adj1" fmla="val -14466"/>
              <a:gd name="adj2" fmla="val 108180"/>
            </a:avLst>
          </a:prstGeom>
          <a:solidFill>
            <a:srgbClr val="FE5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/>
          </a:p>
        </p:txBody>
      </p:sp>
      <p:sp>
        <p:nvSpPr>
          <p:cNvPr id="25" name="文本框 24"/>
          <p:cNvSpPr txBox="1"/>
          <p:nvPr/>
        </p:nvSpPr>
        <p:spPr>
          <a:xfrm>
            <a:off x="5473322" y="151688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+mn-ea"/>
                <a:ea typeface="+mn-ea"/>
              </a:rPr>
              <a:t>各种界面组件</a:t>
            </a:r>
            <a:endParaRPr lang="zh-CN" altLang="en-US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20" name="矩形标注 19"/>
          <p:cNvSpPr/>
          <p:nvPr/>
        </p:nvSpPr>
        <p:spPr>
          <a:xfrm>
            <a:off x="7474857" y="2175058"/>
            <a:ext cx="1338828" cy="350428"/>
          </a:xfrm>
          <a:prstGeom prst="wedgeRectCallout">
            <a:avLst>
              <a:gd name="adj1" fmla="val -41987"/>
              <a:gd name="adj2" fmla="val -78323"/>
            </a:avLst>
          </a:prstGeom>
          <a:solidFill>
            <a:srgbClr val="FE5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/>
          </a:p>
        </p:txBody>
      </p:sp>
      <p:sp>
        <p:nvSpPr>
          <p:cNvPr id="26" name="文本框 25"/>
          <p:cNvSpPr txBox="1"/>
          <p:nvPr/>
        </p:nvSpPr>
        <p:spPr>
          <a:xfrm>
            <a:off x="7474857" y="217505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+mn-ea"/>
                <a:ea typeface="+mn-ea"/>
              </a:rPr>
              <a:t>选择分辨率</a:t>
            </a:r>
            <a:endParaRPr lang="zh-CN" altLang="en-US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27" name="云形标注 26"/>
          <p:cNvSpPr/>
          <p:nvPr/>
        </p:nvSpPr>
        <p:spPr>
          <a:xfrm>
            <a:off x="8067675" y="3802743"/>
            <a:ext cx="1823810" cy="740053"/>
          </a:xfrm>
          <a:prstGeom prst="cloudCallout">
            <a:avLst>
              <a:gd name="adj1" fmla="val -27995"/>
              <a:gd name="adj2" fmla="val 91919"/>
            </a:avLst>
          </a:prstGeom>
          <a:solidFill>
            <a:srgbClr val="FE5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/>
          </a:p>
        </p:txBody>
      </p:sp>
      <p:sp>
        <p:nvSpPr>
          <p:cNvPr id="28" name="文本框 27"/>
          <p:cNvSpPr txBox="1"/>
          <p:nvPr/>
        </p:nvSpPr>
        <p:spPr>
          <a:xfrm>
            <a:off x="8223778" y="3849603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+mn-ea"/>
                <a:ea typeface="+mn-ea"/>
              </a:rPr>
              <a:t>所有即所得的</a:t>
            </a:r>
            <a:endParaRPr lang="en-US" altLang="zh-CN" dirty="0" smtClean="0">
              <a:solidFill>
                <a:schemeClr val="bg1"/>
              </a:solidFill>
              <a:latin typeface="+mn-ea"/>
              <a:ea typeface="+mn-ea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+mn-ea"/>
                <a:ea typeface="+mn-ea"/>
              </a:rPr>
              <a:t>设计界面</a:t>
            </a:r>
            <a:endParaRPr lang="zh-CN" altLang="en-US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30" name="矩形标注 29"/>
          <p:cNvSpPr/>
          <p:nvPr/>
        </p:nvSpPr>
        <p:spPr>
          <a:xfrm>
            <a:off x="9338279" y="2418600"/>
            <a:ext cx="2470280" cy="350428"/>
          </a:xfrm>
          <a:prstGeom prst="wedgeRectCallout">
            <a:avLst>
              <a:gd name="adj1" fmla="val -382"/>
              <a:gd name="adj2" fmla="val -157019"/>
            </a:avLst>
          </a:prstGeom>
          <a:solidFill>
            <a:srgbClr val="FE5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/>
          </a:p>
        </p:txBody>
      </p:sp>
      <p:sp>
        <p:nvSpPr>
          <p:cNvPr id="31" name="文本框 30"/>
          <p:cNvSpPr txBox="1"/>
          <p:nvPr/>
        </p:nvSpPr>
        <p:spPr>
          <a:xfrm>
            <a:off x="9265208" y="2391069"/>
            <a:ext cx="2616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+mn-ea"/>
                <a:ea typeface="+mn-ea"/>
              </a:rPr>
              <a:t>选择</a:t>
            </a:r>
            <a:r>
              <a:rPr lang="en-US" altLang="zh-CN" dirty="0" smtClean="0">
                <a:solidFill>
                  <a:schemeClr val="bg1"/>
                </a:solidFill>
                <a:latin typeface="+mn-ea"/>
                <a:ea typeface="+mn-ea"/>
              </a:rPr>
              <a:t>Activity</a:t>
            </a:r>
            <a:r>
              <a:rPr lang="zh-CN" altLang="en-US" dirty="0" smtClean="0">
                <a:solidFill>
                  <a:schemeClr val="bg1"/>
                </a:solidFill>
                <a:latin typeface="+mn-ea"/>
                <a:ea typeface="+mn-ea"/>
              </a:rPr>
              <a:t>的切换方式</a:t>
            </a:r>
            <a:endParaRPr lang="zh-CN" altLang="en-US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9316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授课老师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代立云  </a:t>
            </a:r>
            <a:endParaRPr lang="en-US" altLang="zh-CN" dirty="0" smtClean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 smtClean="0">
                <a:solidFill>
                  <a:schemeClr val="bg1"/>
                </a:solidFill>
              </a:rPr>
              <a:t>Email:  </a:t>
            </a:r>
            <a:r>
              <a:rPr lang="en-US" altLang="zh-CN" u="sng" dirty="0" smtClean="0">
                <a:solidFill>
                  <a:srgbClr val="FF0000"/>
                </a:solidFill>
                <a:hlinkClick r:id="rId2"/>
              </a:rPr>
              <a:t>dailiyun@swu.edu.cn</a:t>
            </a:r>
            <a:endParaRPr lang="en-US" altLang="zh-CN" u="sng" dirty="0">
              <a:solidFill>
                <a:srgbClr val="FF0000"/>
              </a:solidFill>
            </a:endParaRPr>
          </a:p>
          <a:p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dirty="0" smtClean="0">
                <a:solidFill>
                  <a:schemeClr val="bg1"/>
                </a:solidFill>
              </a:rPr>
              <a:t>Homepage: </a:t>
            </a:r>
            <a:r>
              <a:rPr lang="en-US" altLang="zh-CN" dirty="0">
                <a:solidFill>
                  <a:schemeClr val="bg1"/>
                </a:solidFill>
                <a:hlinkClick r:id="rId3"/>
              </a:rPr>
              <a:t>http://www.swu-rise.net.cn/#/peopleInfo/teacher?id=25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61309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0" y="520996"/>
            <a:ext cx="9193029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40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1.4.2 </a:t>
            </a:r>
            <a:r>
              <a:rPr lang="zh-CN" altLang="en-US" sz="4000" dirty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通过</a:t>
            </a:r>
            <a:r>
              <a:rPr lang="en-US" altLang="zh-CN" sz="40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Android Studio</a:t>
            </a:r>
            <a:r>
              <a:rPr lang="zh-CN" altLang="en-US" sz="40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运行</a:t>
            </a:r>
            <a:r>
              <a:rPr lang="en-US" altLang="zh-CN" sz="40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Android</a:t>
            </a:r>
            <a:r>
              <a:rPr lang="zh-CN" altLang="en-US" sz="40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应用</a:t>
            </a:r>
            <a:endParaRPr lang="zh-CN" altLang="en-US" sz="4000" dirty="0">
              <a:solidFill>
                <a:schemeClr val="bg1"/>
              </a:solidFill>
              <a:latin typeface="Calibri" pitchFamily="34" charset="0"/>
              <a:ea typeface="方正大黑简体" pitchFamily="2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0" y="446088"/>
            <a:ext cx="33210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0" y="1271588"/>
            <a:ext cx="1159192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035" y="1516744"/>
            <a:ext cx="6896100" cy="16764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5962" y="3008085"/>
            <a:ext cx="5543550" cy="371475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9788" y="3806122"/>
            <a:ext cx="3676650" cy="1933575"/>
          </a:xfrm>
          <a:prstGeom prst="rect">
            <a:avLst/>
          </a:prstGeom>
        </p:spPr>
      </p:pic>
      <p:sp>
        <p:nvSpPr>
          <p:cNvPr id="21" name="矩形标注 20"/>
          <p:cNvSpPr/>
          <p:nvPr/>
        </p:nvSpPr>
        <p:spPr>
          <a:xfrm>
            <a:off x="3149600" y="2456347"/>
            <a:ext cx="1069524" cy="350428"/>
          </a:xfrm>
          <a:prstGeom prst="wedgeRectCallout">
            <a:avLst>
              <a:gd name="adj1" fmla="val 41489"/>
              <a:gd name="adj2" fmla="val -111458"/>
            </a:avLst>
          </a:prstGeom>
          <a:solidFill>
            <a:srgbClr val="FE5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/>
          </a:p>
        </p:txBody>
      </p:sp>
      <p:sp>
        <p:nvSpPr>
          <p:cNvPr id="22" name="文本框 21"/>
          <p:cNvSpPr txBox="1"/>
          <p:nvPr/>
        </p:nvSpPr>
        <p:spPr>
          <a:xfrm>
            <a:off x="3149600" y="2456347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+mn-ea"/>
                <a:ea typeface="+mn-ea"/>
              </a:rPr>
              <a:t>选择</a:t>
            </a:r>
            <a:r>
              <a:rPr lang="en-US" altLang="zh-CN" dirty="0" smtClean="0">
                <a:solidFill>
                  <a:schemeClr val="bg1"/>
                </a:solidFill>
                <a:latin typeface="+mn-ea"/>
                <a:ea typeface="+mn-ea"/>
              </a:rPr>
              <a:t>app</a:t>
            </a:r>
            <a:endParaRPr lang="zh-CN" altLang="en-US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23" name="矩形标注 22"/>
          <p:cNvSpPr/>
          <p:nvPr/>
        </p:nvSpPr>
        <p:spPr>
          <a:xfrm>
            <a:off x="4726438" y="2517958"/>
            <a:ext cx="1069524" cy="350428"/>
          </a:xfrm>
          <a:prstGeom prst="wedgeRectCallout">
            <a:avLst>
              <a:gd name="adj1" fmla="val -39936"/>
              <a:gd name="adj2" fmla="val -132167"/>
            </a:avLst>
          </a:prstGeom>
          <a:solidFill>
            <a:srgbClr val="FE5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/>
          </a:p>
        </p:txBody>
      </p:sp>
      <p:sp>
        <p:nvSpPr>
          <p:cNvPr id="24" name="文本框 23"/>
          <p:cNvSpPr txBox="1"/>
          <p:nvPr/>
        </p:nvSpPr>
        <p:spPr>
          <a:xfrm>
            <a:off x="4726438" y="247676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+mn-ea"/>
                <a:ea typeface="+mn-ea"/>
              </a:rPr>
              <a:t>运行按钮</a:t>
            </a:r>
            <a:endParaRPr lang="zh-CN" altLang="en-US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29" name="矩形标注 28"/>
          <p:cNvSpPr/>
          <p:nvPr/>
        </p:nvSpPr>
        <p:spPr>
          <a:xfrm>
            <a:off x="6897351" y="4334057"/>
            <a:ext cx="4694573" cy="350428"/>
          </a:xfrm>
          <a:prstGeom prst="wedgeRectCallout">
            <a:avLst>
              <a:gd name="adj1" fmla="val -51356"/>
              <a:gd name="adj2" fmla="val -115599"/>
            </a:avLst>
          </a:prstGeom>
          <a:solidFill>
            <a:srgbClr val="FE5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/>
          </a:p>
        </p:txBody>
      </p:sp>
      <p:sp>
        <p:nvSpPr>
          <p:cNvPr id="32" name="文本框 31"/>
          <p:cNvSpPr txBox="1"/>
          <p:nvPr/>
        </p:nvSpPr>
        <p:spPr>
          <a:xfrm>
            <a:off x="6825127" y="4334450"/>
            <a:ext cx="5001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+mn-ea"/>
                <a:ea typeface="+mn-ea"/>
              </a:rPr>
              <a:t>会列出所有运行的</a:t>
            </a:r>
            <a:r>
              <a:rPr lang="en-US" altLang="zh-CN" dirty="0" smtClean="0">
                <a:solidFill>
                  <a:schemeClr val="bg1"/>
                </a:solidFill>
                <a:latin typeface="+mn-ea"/>
                <a:ea typeface="+mn-ea"/>
              </a:rPr>
              <a:t>Android</a:t>
            </a:r>
            <a:r>
              <a:rPr lang="zh-CN" altLang="en-US" dirty="0" smtClean="0">
                <a:solidFill>
                  <a:schemeClr val="bg1"/>
                </a:solidFill>
                <a:latin typeface="+mn-ea"/>
                <a:ea typeface="+mn-ea"/>
              </a:rPr>
              <a:t>设备，这里是真机。</a:t>
            </a:r>
            <a:endParaRPr lang="zh-CN" altLang="en-US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33" name="矩形标注 32"/>
          <p:cNvSpPr/>
          <p:nvPr/>
        </p:nvSpPr>
        <p:spPr>
          <a:xfrm>
            <a:off x="2085812" y="5147503"/>
            <a:ext cx="2470475" cy="350428"/>
          </a:xfrm>
          <a:prstGeom prst="wedgeRectCallout">
            <a:avLst>
              <a:gd name="adj1" fmla="val -43718"/>
              <a:gd name="adj2" fmla="val -94889"/>
            </a:avLst>
          </a:prstGeom>
          <a:solidFill>
            <a:srgbClr val="FE5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/>
          </a:p>
        </p:txBody>
      </p:sp>
      <p:sp>
        <p:nvSpPr>
          <p:cNvPr id="34" name="文本框 33"/>
          <p:cNvSpPr txBox="1"/>
          <p:nvPr/>
        </p:nvSpPr>
        <p:spPr>
          <a:xfrm>
            <a:off x="2085812" y="5147503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+mn-ea"/>
                <a:ea typeface="+mn-ea"/>
              </a:rPr>
              <a:t>单击</a:t>
            </a:r>
            <a:r>
              <a:rPr lang="zh-CN" altLang="en-US" dirty="0" smtClean="0">
                <a:solidFill>
                  <a:schemeClr val="bg1"/>
                </a:solidFill>
                <a:latin typeface="+mn-ea"/>
                <a:ea typeface="+mn-ea"/>
              </a:rPr>
              <a:t>按钮时显示的内容</a:t>
            </a:r>
            <a:endParaRPr lang="zh-CN" altLang="en-US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8452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4127500" y="550863"/>
            <a:ext cx="3376613" cy="337502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9600" dirty="0" smtClean="0"/>
              <a:t>1.6</a:t>
            </a:r>
            <a:endParaRPr lang="zh-CN" altLang="en-US" sz="9600" dirty="0"/>
          </a:p>
        </p:txBody>
      </p:sp>
      <p:sp>
        <p:nvSpPr>
          <p:cNvPr id="8" name="弦形 7"/>
          <p:cNvSpPr/>
          <p:nvPr/>
        </p:nvSpPr>
        <p:spPr>
          <a:xfrm rot="17100000">
            <a:off x="4106863" y="530225"/>
            <a:ext cx="3417888" cy="3417887"/>
          </a:xfrm>
          <a:prstGeom prst="chord">
            <a:avLst>
              <a:gd name="adj1" fmla="val 8633478"/>
              <a:gd name="adj2" fmla="val 16200000"/>
            </a:avLst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10" name="直接连接符 9"/>
          <p:cNvCxnSpPr/>
          <p:nvPr/>
        </p:nvCxnSpPr>
        <p:spPr>
          <a:xfrm>
            <a:off x="3517900" y="1239838"/>
            <a:ext cx="3595688" cy="3211512"/>
          </a:xfrm>
          <a:prstGeom prst="line">
            <a:avLst/>
          </a:prstGeom>
          <a:ln>
            <a:solidFill>
              <a:srgbClr val="FE5A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00" name="文本框 12"/>
          <p:cNvSpPr txBox="1">
            <a:spLocks noChangeArrowheads="1"/>
          </p:cNvSpPr>
          <p:nvPr/>
        </p:nvSpPr>
        <p:spPr bwMode="auto">
          <a:xfrm>
            <a:off x="2642983" y="4714043"/>
            <a:ext cx="7263527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4800" dirty="0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Android</a:t>
            </a:r>
            <a:r>
              <a:rPr lang="zh-CN" altLang="en-US" sz="4800" dirty="0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应用基本组件介绍</a:t>
            </a:r>
            <a:endParaRPr lang="zh-CN" altLang="en-US" sz="4800" dirty="0">
              <a:solidFill>
                <a:schemeClr val="bg1"/>
              </a:solidFill>
              <a:latin typeface="方正大黑简体" pitchFamily="2" charset="-122"/>
              <a:ea typeface="方正大黑简体" pitchFamily="2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720499" y="5176838"/>
            <a:ext cx="2159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9459685" y="5176838"/>
            <a:ext cx="215106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1518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矩形 48"/>
          <p:cNvSpPr>
            <a:spLocks noChangeArrowheads="1"/>
          </p:cNvSpPr>
          <p:nvPr/>
        </p:nvSpPr>
        <p:spPr bwMode="auto">
          <a:xfrm>
            <a:off x="351380" y="518658"/>
            <a:ext cx="4015587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40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Android </a:t>
            </a:r>
            <a:r>
              <a:rPr lang="zh-CN" altLang="en-US" sz="40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组件回忆</a:t>
            </a:r>
            <a:endParaRPr lang="zh-CN" altLang="en-US" sz="4000" dirty="0">
              <a:solidFill>
                <a:schemeClr val="bg1"/>
              </a:solidFill>
              <a:latin typeface="Calibri" pitchFamily="34" charset="0"/>
              <a:ea typeface="方正大黑简体" pitchFamily="2" charset="-122"/>
            </a:endParaRPr>
          </a:p>
        </p:txBody>
      </p:sp>
      <p:cxnSp>
        <p:nvCxnSpPr>
          <p:cNvPr id="50" name="直接连接符 49"/>
          <p:cNvCxnSpPr/>
          <p:nvPr/>
        </p:nvCxnSpPr>
        <p:spPr>
          <a:xfrm>
            <a:off x="0" y="446088"/>
            <a:ext cx="33210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/>
          <p:nvPr/>
        </p:nvCxnSpPr>
        <p:spPr>
          <a:xfrm>
            <a:off x="0" y="1271588"/>
            <a:ext cx="1159192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/>
          <p:cNvGrpSpPr/>
          <p:nvPr/>
        </p:nvGrpSpPr>
        <p:grpSpPr>
          <a:xfrm>
            <a:off x="921204" y="2687135"/>
            <a:ext cx="10344150" cy="2832099"/>
            <a:chOff x="921204" y="2374901"/>
            <a:chExt cx="10344150" cy="2832099"/>
          </a:xfrm>
        </p:grpSpPr>
        <p:sp>
          <p:nvSpPr>
            <p:cNvPr id="26" name="椭圆 25"/>
            <p:cNvSpPr/>
            <p:nvPr/>
          </p:nvSpPr>
          <p:spPr bwMode="auto">
            <a:xfrm>
              <a:off x="921204" y="2382838"/>
              <a:ext cx="808038" cy="808037"/>
            </a:xfrm>
            <a:prstGeom prst="ellipse">
              <a:avLst/>
            </a:prstGeom>
            <a:solidFill>
              <a:srgbClr val="FE5A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1757" name="矩形 24"/>
            <p:cNvSpPr>
              <a:spLocks noChangeArrowheads="1"/>
            </p:cNvSpPr>
            <p:nvPr/>
          </p:nvSpPr>
          <p:spPr bwMode="auto">
            <a:xfrm>
              <a:off x="1722428" y="2602434"/>
              <a:ext cx="1893467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dirty="0" err="1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Acticity</a:t>
              </a:r>
              <a:r>
                <a:rPr lang="en-US" altLang="zh-CN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zh-CN" altLang="en-US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和 </a:t>
              </a:r>
              <a:r>
                <a:rPr lang="en-US" altLang="zh-CN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View</a:t>
              </a:r>
              <a:endParaRPr lang="zh-CN" altLang="en-US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7" name="椭圆 26"/>
            <p:cNvSpPr/>
            <p:nvPr/>
          </p:nvSpPr>
          <p:spPr bwMode="auto">
            <a:xfrm>
              <a:off x="4699454" y="2378075"/>
              <a:ext cx="808038" cy="808038"/>
            </a:xfrm>
            <a:prstGeom prst="ellipse">
              <a:avLst/>
            </a:prstGeom>
            <a:solidFill>
              <a:srgbClr val="FE5A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1759" name="矩形 28"/>
            <p:cNvSpPr>
              <a:spLocks noChangeArrowheads="1"/>
            </p:cNvSpPr>
            <p:nvPr/>
          </p:nvSpPr>
          <p:spPr bwMode="auto">
            <a:xfrm>
              <a:off x="8343409" y="2557229"/>
              <a:ext cx="2241001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dirty="0" err="1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BroadcastReceiver</a:t>
              </a:r>
              <a:endParaRPr lang="zh-CN" altLang="en-US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3" name="椭圆 32"/>
            <p:cNvSpPr/>
            <p:nvPr/>
          </p:nvSpPr>
          <p:spPr bwMode="auto">
            <a:xfrm>
              <a:off x="7506889" y="2378076"/>
              <a:ext cx="809625" cy="808037"/>
            </a:xfrm>
            <a:prstGeom prst="ellipse">
              <a:avLst/>
            </a:prstGeom>
            <a:solidFill>
              <a:srgbClr val="FE5A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5" name="矩形 34"/>
            <p:cNvSpPr/>
            <p:nvPr/>
          </p:nvSpPr>
          <p:spPr bwMode="auto">
            <a:xfrm>
              <a:off x="5594561" y="2552809"/>
              <a:ext cx="97693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dirty="0" smtClean="0">
                  <a:solidFill>
                    <a:schemeClr val="bg1"/>
                  </a:solidFill>
                  <a:latin typeface="+mn-ea"/>
                  <a:ea typeface="+mn-ea"/>
                </a:rPr>
                <a:t>Service</a:t>
              </a:r>
              <a:endParaRPr lang="zh-CN" altLang="en-US" dirty="0">
                <a:latin typeface="+mn-ea"/>
                <a:ea typeface="+mn-ea"/>
              </a:endParaRPr>
            </a:p>
          </p:txBody>
        </p:sp>
        <p:sp>
          <p:nvSpPr>
            <p:cNvPr id="36" name="椭圆 35"/>
            <p:cNvSpPr/>
            <p:nvPr/>
          </p:nvSpPr>
          <p:spPr bwMode="auto">
            <a:xfrm>
              <a:off x="6779079" y="4000500"/>
              <a:ext cx="809625" cy="808038"/>
            </a:xfrm>
            <a:prstGeom prst="ellipse">
              <a:avLst/>
            </a:prstGeom>
            <a:solidFill>
              <a:srgbClr val="FE5A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1763" name="矩形 37"/>
            <p:cNvSpPr>
              <a:spLocks noChangeArrowheads="1"/>
            </p:cNvSpPr>
            <p:nvPr/>
          </p:nvSpPr>
          <p:spPr bwMode="auto">
            <a:xfrm>
              <a:off x="7580579" y="4219582"/>
              <a:ext cx="199727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dirty="0" err="1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ContentProvider</a:t>
              </a:r>
              <a:endParaRPr lang="zh-CN" altLang="en-US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9" name="椭圆 38"/>
            <p:cNvSpPr/>
            <p:nvPr/>
          </p:nvSpPr>
          <p:spPr bwMode="auto">
            <a:xfrm>
              <a:off x="2415042" y="4000500"/>
              <a:ext cx="808037" cy="808038"/>
            </a:xfrm>
            <a:prstGeom prst="ellipse">
              <a:avLst/>
            </a:prstGeom>
            <a:solidFill>
              <a:srgbClr val="FE5A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1765" name="矩形 40"/>
            <p:cNvSpPr>
              <a:spLocks noChangeArrowheads="1"/>
            </p:cNvSpPr>
            <p:nvPr/>
          </p:nvSpPr>
          <p:spPr bwMode="auto">
            <a:xfrm>
              <a:off x="3215343" y="4219582"/>
              <a:ext cx="2413481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Intent </a:t>
              </a:r>
              <a:r>
                <a:rPr lang="zh-CN" altLang="en-US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和 </a:t>
              </a:r>
              <a:r>
                <a:rPr lang="en-US" altLang="zh-CN" dirty="0" err="1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IntentFilter</a:t>
              </a:r>
              <a:endParaRPr lang="zh-CN" altLang="en-US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1" name="弧形 50"/>
            <p:cNvSpPr/>
            <p:nvPr/>
          </p:nvSpPr>
          <p:spPr bwMode="auto">
            <a:xfrm rot="13500000">
              <a:off x="4537529" y="2376488"/>
              <a:ext cx="809625" cy="809625"/>
            </a:xfrm>
            <a:prstGeom prst="arc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2" name="弧形 51"/>
            <p:cNvSpPr/>
            <p:nvPr/>
          </p:nvSpPr>
          <p:spPr bwMode="auto">
            <a:xfrm rot="13500000">
              <a:off x="7315843" y="2374901"/>
              <a:ext cx="808038" cy="808038"/>
            </a:xfrm>
            <a:prstGeom prst="arc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3" name="弧形 52"/>
            <p:cNvSpPr/>
            <p:nvPr/>
          </p:nvSpPr>
          <p:spPr bwMode="auto">
            <a:xfrm rot="8100000">
              <a:off x="6796542" y="4114801"/>
              <a:ext cx="808037" cy="809625"/>
            </a:xfrm>
            <a:prstGeom prst="arc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4" name="弧形 53"/>
            <p:cNvSpPr/>
            <p:nvPr/>
          </p:nvSpPr>
          <p:spPr bwMode="auto">
            <a:xfrm rot="18900000">
              <a:off x="2422979" y="3859213"/>
              <a:ext cx="809625" cy="809625"/>
            </a:xfrm>
            <a:prstGeom prst="arc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5" name="弧形 54"/>
            <p:cNvSpPr/>
            <p:nvPr/>
          </p:nvSpPr>
          <p:spPr bwMode="auto">
            <a:xfrm rot="8100000">
              <a:off x="921204" y="2473325"/>
              <a:ext cx="808038" cy="831850"/>
            </a:xfrm>
            <a:prstGeom prst="arc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cxnSp>
          <p:nvCxnSpPr>
            <p:cNvPr id="57" name="直接连接符 56"/>
            <p:cNvCxnSpPr/>
            <p:nvPr/>
          </p:nvCxnSpPr>
          <p:spPr bwMode="auto">
            <a:xfrm>
              <a:off x="4023179" y="2747963"/>
              <a:ext cx="509588" cy="0"/>
            </a:xfrm>
            <a:prstGeom prst="line">
              <a:avLst/>
            </a:prstGeom>
            <a:ln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/>
            <p:cNvCxnSpPr/>
            <p:nvPr/>
          </p:nvCxnSpPr>
          <p:spPr bwMode="auto">
            <a:xfrm>
              <a:off x="6787206" y="2747964"/>
              <a:ext cx="531812" cy="0"/>
            </a:xfrm>
            <a:prstGeom prst="line">
              <a:avLst/>
            </a:prstGeom>
            <a:ln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/>
            <p:cNvCxnSpPr/>
            <p:nvPr/>
          </p:nvCxnSpPr>
          <p:spPr bwMode="auto">
            <a:xfrm>
              <a:off x="10938329" y="2763838"/>
              <a:ext cx="327025" cy="0"/>
            </a:xfrm>
            <a:prstGeom prst="line">
              <a:avLst/>
            </a:prstGeom>
            <a:ln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/>
            <p:cNvCxnSpPr/>
            <p:nvPr/>
          </p:nvCxnSpPr>
          <p:spPr bwMode="auto">
            <a:xfrm>
              <a:off x="11265354" y="2763838"/>
              <a:ext cx="0" cy="2443162"/>
            </a:xfrm>
            <a:prstGeom prst="line">
              <a:avLst/>
            </a:prstGeom>
            <a:ln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/>
            <p:cNvCxnSpPr/>
            <p:nvPr/>
          </p:nvCxnSpPr>
          <p:spPr bwMode="auto">
            <a:xfrm>
              <a:off x="7202942" y="5207000"/>
              <a:ext cx="4062412" cy="0"/>
            </a:xfrm>
            <a:prstGeom prst="line">
              <a:avLst/>
            </a:prstGeom>
            <a:ln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连接符 67"/>
            <p:cNvCxnSpPr/>
            <p:nvPr/>
          </p:nvCxnSpPr>
          <p:spPr bwMode="auto">
            <a:xfrm>
              <a:off x="7195004" y="4897438"/>
              <a:ext cx="0" cy="309562"/>
            </a:xfrm>
            <a:prstGeom prst="line">
              <a:avLst/>
            </a:prstGeom>
            <a:ln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连接符 71"/>
            <p:cNvCxnSpPr/>
            <p:nvPr/>
          </p:nvCxnSpPr>
          <p:spPr bwMode="auto">
            <a:xfrm>
              <a:off x="7195004" y="3597275"/>
              <a:ext cx="0" cy="238125"/>
            </a:xfrm>
            <a:prstGeom prst="line">
              <a:avLst/>
            </a:prstGeom>
            <a:ln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连接符 72"/>
            <p:cNvCxnSpPr/>
            <p:nvPr/>
          </p:nvCxnSpPr>
          <p:spPr bwMode="auto">
            <a:xfrm>
              <a:off x="2832554" y="3597275"/>
              <a:ext cx="4370388" cy="0"/>
            </a:xfrm>
            <a:prstGeom prst="line">
              <a:avLst/>
            </a:prstGeom>
            <a:ln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/>
            <p:cNvCxnSpPr/>
            <p:nvPr/>
          </p:nvCxnSpPr>
          <p:spPr bwMode="auto">
            <a:xfrm>
              <a:off x="2832554" y="3598863"/>
              <a:ext cx="0" cy="238125"/>
            </a:xfrm>
            <a:prstGeom prst="line">
              <a:avLst/>
            </a:prstGeom>
            <a:ln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连接符 77"/>
            <p:cNvCxnSpPr/>
            <p:nvPr/>
          </p:nvCxnSpPr>
          <p:spPr bwMode="auto">
            <a:xfrm>
              <a:off x="1330779" y="3298825"/>
              <a:ext cx="0" cy="1031875"/>
            </a:xfrm>
            <a:prstGeom prst="line">
              <a:avLst/>
            </a:prstGeom>
            <a:ln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连接符 82"/>
            <p:cNvCxnSpPr/>
            <p:nvPr/>
          </p:nvCxnSpPr>
          <p:spPr bwMode="auto">
            <a:xfrm>
              <a:off x="1330779" y="4330700"/>
              <a:ext cx="925513" cy="0"/>
            </a:xfrm>
            <a:prstGeom prst="line">
              <a:avLst/>
            </a:prstGeom>
            <a:ln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矩形 62"/>
            <p:cNvSpPr/>
            <p:nvPr/>
          </p:nvSpPr>
          <p:spPr>
            <a:xfrm>
              <a:off x="1024523" y="2416672"/>
              <a:ext cx="550151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4400" dirty="0">
                  <a:solidFill>
                    <a:schemeClr val="bg1"/>
                  </a:solidFill>
                  <a:latin typeface="Broadway"/>
                  <a:ea typeface="微软雅黑" pitchFamily="34" charset="-122"/>
                </a:rPr>
                <a:t>1</a:t>
              </a:r>
              <a:endParaRPr lang="zh-CN" altLang="en-US" sz="4400" dirty="0"/>
            </a:p>
          </p:txBody>
        </p:sp>
        <p:sp>
          <p:nvSpPr>
            <p:cNvPr id="65" name="矩形 64"/>
            <p:cNvSpPr/>
            <p:nvPr/>
          </p:nvSpPr>
          <p:spPr>
            <a:xfrm>
              <a:off x="4876817" y="2379117"/>
              <a:ext cx="550151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4400" dirty="0" smtClean="0">
                  <a:solidFill>
                    <a:schemeClr val="bg1"/>
                  </a:solidFill>
                  <a:latin typeface="Broadway"/>
                  <a:ea typeface="微软雅黑" pitchFamily="34" charset="-122"/>
                </a:rPr>
                <a:t>2</a:t>
              </a:r>
              <a:endParaRPr lang="zh-CN" altLang="en-US" sz="4400" dirty="0"/>
            </a:p>
          </p:txBody>
        </p:sp>
        <p:sp>
          <p:nvSpPr>
            <p:cNvPr id="67" name="矩形 66"/>
            <p:cNvSpPr/>
            <p:nvPr/>
          </p:nvSpPr>
          <p:spPr>
            <a:xfrm>
              <a:off x="7604709" y="2376488"/>
              <a:ext cx="550151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4400" dirty="0" smtClean="0">
                  <a:solidFill>
                    <a:schemeClr val="bg1"/>
                  </a:solidFill>
                  <a:latin typeface="Broadway"/>
                  <a:ea typeface="微软雅黑" pitchFamily="34" charset="-122"/>
                </a:rPr>
                <a:t>3</a:t>
              </a:r>
              <a:endParaRPr lang="zh-CN" altLang="en-US" sz="4400" dirty="0"/>
            </a:p>
          </p:txBody>
        </p:sp>
        <p:sp>
          <p:nvSpPr>
            <p:cNvPr id="69" name="矩形 68"/>
            <p:cNvSpPr/>
            <p:nvPr/>
          </p:nvSpPr>
          <p:spPr>
            <a:xfrm>
              <a:off x="6873416" y="3952793"/>
              <a:ext cx="550151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4400" dirty="0" smtClean="0">
                  <a:solidFill>
                    <a:schemeClr val="bg1"/>
                  </a:solidFill>
                  <a:latin typeface="Broadway"/>
                  <a:ea typeface="微软雅黑" pitchFamily="34" charset="-122"/>
                </a:rPr>
                <a:t>4</a:t>
              </a:r>
              <a:endParaRPr lang="zh-CN" altLang="en-US" sz="4400" dirty="0"/>
            </a:p>
          </p:txBody>
        </p:sp>
        <p:sp>
          <p:nvSpPr>
            <p:cNvPr id="70" name="矩形 69"/>
            <p:cNvSpPr/>
            <p:nvPr/>
          </p:nvSpPr>
          <p:spPr>
            <a:xfrm>
              <a:off x="2552715" y="4000500"/>
              <a:ext cx="550151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4400" dirty="0" smtClean="0">
                  <a:solidFill>
                    <a:schemeClr val="bg1"/>
                  </a:solidFill>
                  <a:latin typeface="Broadway"/>
                  <a:ea typeface="微软雅黑" pitchFamily="34" charset="-122"/>
                </a:rPr>
                <a:t>5</a:t>
              </a:r>
              <a:endParaRPr lang="zh-CN" altLang="en-US" sz="4400" dirty="0"/>
            </a:p>
          </p:txBody>
        </p:sp>
      </p:grp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2849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4127500" y="550863"/>
            <a:ext cx="3376613" cy="337502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9600" dirty="0" smtClean="0"/>
              <a:t>1.7</a:t>
            </a:r>
            <a:endParaRPr lang="zh-CN" altLang="en-US" sz="9600" dirty="0"/>
          </a:p>
        </p:txBody>
      </p:sp>
      <p:sp>
        <p:nvSpPr>
          <p:cNvPr id="8" name="弦形 7"/>
          <p:cNvSpPr/>
          <p:nvPr/>
        </p:nvSpPr>
        <p:spPr>
          <a:xfrm rot="17100000">
            <a:off x="4106863" y="530225"/>
            <a:ext cx="3417888" cy="3417887"/>
          </a:xfrm>
          <a:prstGeom prst="chord">
            <a:avLst>
              <a:gd name="adj1" fmla="val 8633478"/>
              <a:gd name="adj2" fmla="val 16200000"/>
            </a:avLst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10" name="直接连接符 9"/>
          <p:cNvCxnSpPr/>
          <p:nvPr/>
        </p:nvCxnSpPr>
        <p:spPr>
          <a:xfrm>
            <a:off x="3517900" y="1239838"/>
            <a:ext cx="3595688" cy="3211512"/>
          </a:xfrm>
          <a:prstGeom prst="line">
            <a:avLst/>
          </a:prstGeom>
          <a:ln>
            <a:solidFill>
              <a:srgbClr val="FE5A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00" name="文本框 12"/>
          <p:cNvSpPr txBox="1">
            <a:spLocks noChangeArrowheads="1"/>
          </p:cNvSpPr>
          <p:nvPr/>
        </p:nvSpPr>
        <p:spPr bwMode="auto">
          <a:xfrm>
            <a:off x="3197096" y="4714043"/>
            <a:ext cx="6032421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4800" dirty="0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签名</a:t>
            </a:r>
            <a:r>
              <a:rPr lang="en-US" altLang="zh-CN" sz="4800" dirty="0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Android</a:t>
            </a:r>
            <a:r>
              <a:rPr lang="zh-CN" altLang="en-US" sz="4800" dirty="0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应用程序</a:t>
            </a:r>
            <a:endParaRPr lang="zh-CN" altLang="en-US" sz="4800" dirty="0">
              <a:solidFill>
                <a:schemeClr val="bg1"/>
              </a:solidFill>
              <a:latin typeface="方正大黑简体" pitchFamily="2" charset="-122"/>
              <a:ea typeface="方正大黑简体" pitchFamily="2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720499" y="5176838"/>
            <a:ext cx="2159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9459685" y="5176838"/>
            <a:ext cx="215106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073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62466" y="284899"/>
            <a:ext cx="4006850" cy="3921125"/>
            <a:chOff x="3517900" y="530225"/>
            <a:chExt cx="4006850" cy="3921125"/>
          </a:xfrm>
        </p:grpSpPr>
        <p:sp>
          <p:nvSpPr>
            <p:cNvPr id="7" name="椭圆 6"/>
            <p:cNvSpPr/>
            <p:nvPr/>
          </p:nvSpPr>
          <p:spPr>
            <a:xfrm>
              <a:off x="4127500" y="550863"/>
              <a:ext cx="3376613" cy="337502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9600" dirty="0" smtClean="0"/>
                <a:t>1.8</a:t>
              </a:r>
              <a:endParaRPr lang="zh-CN" altLang="en-US" sz="9600" dirty="0"/>
            </a:p>
          </p:txBody>
        </p:sp>
        <p:sp>
          <p:nvSpPr>
            <p:cNvPr id="8" name="弦形 7"/>
            <p:cNvSpPr/>
            <p:nvPr/>
          </p:nvSpPr>
          <p:spPr>
            <a:xfrm rot="17100000">
              <a:off x="4106863" y="530225"/>
              <a:ext cx="3417888" cy="3417887"/>
            </a:xfrm>
            <a:prstGeom prst="chord">
              <a:avLst>
                <a:gd name="adj1" fmla="val 8633478"/>
                <a:gd name="adj2" fmla="val 16200000"/>
              </a:avLst>
            </a:prstGeom>
            <a:solidFill>
              <a:srgbClr val="FFFFFF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3517900" y="1239838"/>
              <a:ext cx="3595688" cy="3211512"/>
            </a:xfrm>
            <a:prstGeom prst="line">
              <a:avLst/>
            </a:prstGeom>
            <a:ln>
              <a:solidFill>
                <a:srgbClr val="FE5A3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700" name="文本框 12"/>
          <p:cNvSpPr txBox="1">
            <a:spLocks noChangeArrowheads="1"/>
          </p:cNvSpPr>
          <p:nvPr/>
        </p:nvSpPr>
        <p:spPr bwMode="auto">
          <a:xfrm>
            <a:off x="4853392" y="579013"/>
            <a:ext cx="2646878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4800" dirty="0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本章小结</a:t>
            </a:r>
            <a:endParaRPr lang="zh-CN" altLang="en-US" sz="4800" dirty="0">
              <a:solidFill>
                <a:schemeClr val="bg1"/>
              </a:solidFill>
              <a:latin typeface="方正大黑简体" pitchFamily="2" charset="-122"/>
              <a:ea typeface="方正大黑简体" pitchFamily="2" charset="-122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7500270" y="994512"/>
            <a:ext cx="215106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5825723" y="2266100"/>
            <a:ext cx="0" cy="368324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5825723" y="5396898"/>
            <a:ext cx="3367263" cy="552450"/>
          </a:xfrm>
          <a:prstGeom prst="rect">
            <a:avLst/>
          </a:prstGeom>
          <a:solidFill>
            <a:srgbClr val="FE5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 smtClean="0"/>
              <a:t>Android</a:t>
            </a:r>
            <a:r>
              <a:rPr lang="zh-CN" altLang="en-US" sz="2000" dirty="0" smtClean="0"/>
              <a:t>应用和</a:t>
            </a:r>
            <a:r>
              <a:rPr lang="zh-CN" altLang="en-US" sz="2800" b="1" dirty="0" smtClean="0"/>
              <a:t>开发环境</a:t>
            </a:r>
            <a:endParaRPr lang="zh-CN" altLang="en-US" sz="2800" b="1" dirty="0"/>
          </a:p>
        </p:txBody>
      </p:sp>
      <p:sp>
        <p:nvSpPr>
          <p:cNvPr id="12" name="文本框 38"/>
          <p:cNvSpPr txBox="1">
            <a:spLocks noChangeArrowheads="1"/>
          </p:cNvSpPr>
          <p:nvPr/>
        </p:nvSpPr>
        <p:spPr bwMode="auto">
          <a:xfrm>
            <a:off x="6058407" y="2600268"/>
            <a:ext cx="5202853" cy="2492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简单介绍了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Android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应用开发的背景知识</a:t>
            </a:r>
            <a:endParaRPr lang="en-US" altLang="zh-CN" sz="20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简单介绍了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Android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的发展历史及现状</a:t>
            </a:r>
            <a:endParaRPr lang="en-US" altLang="zh-CN" sz="20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搭建、使用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Android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开发平台</a:t>
            </a:r>
            <a:endParaRPr lang="en-US" altLang="zh-CN" sz="20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介绍了第一个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Android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应用</a:t>
            </a:r>
            <a:r>
              <a:rPr lang="en-US" altLang="zh-CN" sz="2000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HelloWorld</a:t>
            </a:r>
            <a:endParaRPr lang="en-US" altLang="zh-CN" sz="20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熟悉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Android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应用的程序结构</a:t>
            </a:r>
            <a:endParaRPr lang="en-US" altLang="zh-CN" sz="20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Android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应用的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AndroidManifest.xml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文件</a:t>
            </a:r>
            <a:endParaRPr lang="en-US" altLang="zh-CN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28747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课程主页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https://github.com/djuanbei/18Android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9048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 smtClean="0">
                <a:solidFill>
                  <a:schemeClr val="bg1"/>
                </a:solidFill>
              </a:rPr>
              <a:t>课程考核方式及成绩评定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 smtClean="0">
                <a:solidFill>
                  <a:schemeClr val="bg1"/>
                </a:solidFill>
              </a:rPr>
              <a:t>七、课程考核方式及成绩评定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    </a:t>
            </a:r>
            <a:r>
              <a:rPr lang="zh-CN" altLang="zh-CN" dirty="0" smtClean="0">
                <a:solidFill>
                  <a:schemeClr val="bg1"/>
                </a:solidFill>
              </a:rPr>
              <a:t>本课程为实践类考试课，课程最终成绩由平时成绩、期末课程设计各占一定比例构成。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(1)</a:t>
            </a:r>
            <a:r>
              <a:rPr lang="zh-CN" altLang="zh-CN" dirty="0" smtClean="0">
                <a:solidFill>
                  <a:schemeClr val="bg1"/>
                </a:solidFill>
              </a:rPr>
              <a:t>考核包括，期末课程设计考核</a:t>
            </a:r>
            <a:r>
              <a:rPr lang="en-US" altLang="zh-CN" dirty="0" smtClean="0">
                <a:solidFill>
                  <a:schemeClr val="bg1"/>
                </a:solidFill>
              </a:rPr>
              <a:t>70%</a:t>
            </a:r>
            <a:r>
              <a:rPr lang="zh-CN" altLang="zh-CN" dirty="0" smtClean="0">
                <a:solidFill>
                  <a:schemeClr val="bg1"/>
                </a:solidFill>
              </a:rPr>
              <a:t>，平时</a:t>
            </a:r>
            <a:r>
              <a:rPr lang="en-US" altLang="zh-CN" dirty="0" smtClean="0">
                <a:solidFill>
                  <a:schemeClr val="bg1"/>
                </a:solidFill>
              </a:rPr>
              <a:t>30%</a:t>
            </a:r>
            <a:r>
              <a:rPr lang="zh-CN" altLang="zh-CN" dirty="0" smtClean="0">
                <a:solidFill>
                  <a:schemeClr val="bg1"/>
                </a:solidFill>
              </a:rPr>
              <a:t>，期末考核以提交作品与实训考核为主要考核形式。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(2)</a:t>
            </a:r>
            <a:r>
              <a:rPr lang="zh-CN" altLang="zh-CN" dirty="0" smtClean="0">
                <a:solidFill>
                  <a:schemeClr val="bg1"/>
                </a:solidFill>
              </a:rPr>
              <a:t>平时成绩包括出勤率、课堂回答问题、课堂汇报展示、实验课任务完成情况、课后练习组成。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(3)</a:t>
            </a:r>
            <a:r>
              <a:rPr lang="zh-CN" altLang="zh-CN" dirty="0" smtClean="0">
                <a:solidFill>
                  <a:schemeClr val="bg1"/>
                </a:solidFill>
              </a:rPr>
              <a:t>实训考核方式是分组分任务完成，但每个同学必须有一个独立的工作任务，最后通过邮件等方式发送代码，集中进行每组的成果展示汇报课。</a:t>
            </a:r>
          </a:p>
          <a:p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2288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1"/>
          <p:cNvSpPr txBox="1">
            <a:spLocks noChangeArrowheads="1"/>
          </p:cNvSpPr>
          <p:nvPr/>
        </p:nvSpPr>
        <p:spPr bwMode="auto">
          <a:xfrm>
            <a:off x="20298" y="452200"/>
            <a:ext cx="4134465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4400" dirty="0">
                <a:solidFill>
                  <a:schemeClr val="bg1"/>
                </a:solidFill>
                <a:ea typeface="方正大黑简体" pitchFamily="2" charset="-122"/>
              </a:rPr>
              <a:t>本章</a:t>
            </a:r>
            <a:r>
              <a:rPr lang="zh-CN" altLang="en-US" sz="4400" dirty="0" smtClean="0">
                <a:solidFill>
                  <a:schemeClr val="bg1"/>
                </a:solidFill>
                <a:ea typeface="方正大黑简体" pitchFamily="2" charset="-122"/>
              </a:rPr>
              <a:t>学习</a:t>
            </a:r>
            <a:r>
              <a:rPr lang="zh-CN" altLang="en-US" sz="4400" dirty="0">
                <a:solidFill>
                  <a:schemeClr val="bg1"/>
                </a:solidFill>
                <a:ea typeface="方正大黑简体" pitchFamily="2" charset="-122"/>
              </a:rPr>
              <a:t>要点</a:t>
            </a:r>
            <a:r>
              <a:rPr lang="zh-CN" altLang="en-US" sz="4400" dirty="0" smtClean="0">
                <a:solidFill>
                  <a:schemeClr val="bg1"/>
                </a:solidFill>
                <a:ea typeface="方正大黑简体" pitchFamily="2" charset="-122"/>
              </a:rPr>
              <a:t>：</a:t>
            </a:r>
            <a:endParaRPr lang="zh-CN" altLang="en-US" sz="4400" dirty="0">
              <a:solidFill>
                <a:schemeClr val="bg1"/>
              </a:solidFill>
              <a:ea typeface="方正大黑简体" pitchFamily="2" charset="-122"/>
            </a:endParaRPr>
          </a:p>
        </p:txBody>
      </p:sp>
      <p:grpSp>
        <p:nvGrpSpPr>
          <p:cNvPr id="11" name="组合 5"/>
          <p:cNvGrpSpPr>
            <a:grpSpLocks/>
          </p:cNvGrpSpPr>
          <p:nvPr/>
        </p:nvGrpSpPr>
        <p:grpSpPr bwMode="auto">
          <a:xfrm>
            <a:off x="3486150" y="1524227"/>
            <a:ext cx="4832350" cy="4294187"/>
            <a:chOff x="2155389" y="875186"/>
            <a:chExt cx="4831282" cy="4294006"/>
          </a:xfrm>
          <a:solidFill>
            <a:srgbClr val="FE5A3E"/>
          </a:solidFill>
        </p:grpSpPr>
        <p:grpSp>
          <p:nvGrpSpPr>
            <p:cNvPr id="12" name="组合 52"/>
            <p:cNvGrpSpPr>
              <a:grpSpLocks/>
            </p:cNvGrpSpPr>
            <p:nvPr/>
          </p:nvGrpSpPr>
          <p:grpSpPr bwMode="auto">
            <a:xfrm>
              <a:off x="2155389" y="1711660"/>
              <a:ext cx="4831282" cy="3457532"/>
              <a:chOff x="1960587" y="1786628"/>
              <a:chExt cx="4832113" cy="3456450"/>
            </a:xfrm>
            <a:grpFill/>
          </p:grpSpPr>
          <p:sp>
            <p:nvSpPr>
              <p:cNvPr id="17" name="任意多边形 16"/>
              <p:cNvSpPr>
                <a:spLocks noChangeAspect="1"/>
              </p:cNvSpPr>
              <p:nvPr/>
            </p:nvSpPr>
            <p:spPr>
              <a:xfrm rot="13926129" flipH="1">
                <a:off x="1813922" y="2777646"/>
                <a:ext cx="1120377" cy="827047"/>
              </a:xfrm>
              <a:custGeom>
                <a:avLst/>
                <a:gdLst>
                  <a:gd name="connsiteX0" fmla="*/ 0 w 990600"/>
                  <a:gd name="connsiteY0" fmla="*/ 685800 h 685800"/>
                  <a:gd name="connsiteX1" fmla="*/ 723900 w 990600"/>
                  <a:gd name="connsiteY1" fmla="*/ 177800 h 685800"/>
                  <a:gd name="connsiteX2" fmla="*/ 622300 w 990600"/>
                  <a:gd name="connsiteY2" fmla="*/ 0 h 685800"/>
                  <a:gd name="connsiteX3" fmla="*/ 990600 w 990600"/>
                  <a:gd name="connsiteY3" fmla="*/ 88900 h 685800"/>
                  <a:gd name="connsiteX4" fmla="*/ 800100 w 990600"/>
                  <a:gd name="connsiteY4" fmla="*/ 393700 h 685800"/>
                  <a:gd name="connsiteX5" fmla="*/ 762000 w 990600"/>
                  <a:gd name="connsiteY5" fmla="*/ 266700 h 685800"/>
                  <a:gd name="connsiteX6" fmla="*/ 0 w 990600"/>
                  <a:gd name="connsiteY6" fmla="*/ 685800 h 685800"/>
                  <a:gd name="connsiteX0" fmla="*/ 0 w 990600"/>
                  <a:gd name="connsiteY0" fmla="*/ 685800 h 685800"/>
                  <a:gd name="connsiteX1" fmla="*/ 723900 w 990600"/>
                  <a:gd name="connsiteY1" fmla="*/ 177800 h 685800"/>
                  <a:gd name="connsiteX2" fmla="*/ 622300 w 990600"/>
                  <a:gd name="connsiteY2" fmla="*/ 0 h 685800"/>
                  <a:gd name="connsiteX3" fmla="*/ 990600 w 990600"/>
                  <a:gd name="connsiteY3" fmla="*/ 88900 h 685800"/>
                  <a:gd name="connsiteX4" fmla="*/ 800100 w 990600"/>
                  <a:gd name="connsiteY4" fmla="*/ 393700 h 685800"/>
                  <a:gd name="connsiteX5" fmla="*/ 762000 w 990600"/>
                  <a:gd name="connsiteY5" fmla="*/ 266700 h 685800"/>
                  <a:gd name="connsiteX6" fmla="*/ 0 w 990600"/>
                  <a:gd name="connsiteY6" fmla="*/ 685800 h 685800"/>
                  <a:gd name="connsiteX0" fmla="*/ 0 w 990600"/>
                  <a:gd name="connsiteY0" fmla="*/ 685800 h 685800"/>
                  <a:gd name="connsiteX1" fmla="*/ 723900 w 990600"/>
                  <a:gd name="connsiteY1" fmla="*/ 177800 h 685800"/>
                  <a:gd name="connsiteX2" fmla="*/ 711200 w 990600"/>
                  <a:gd name="connsiteY2" fmla="*/ 165100 h 685800"/>
                  <a:gd name="connsiteX3" fmla="*/ 622300 w 990600"/>
                  <a:gd name="connsiteY3" fmla="*/ 0 h 685800"/>
                  <a:gd name="connsiteX4" fmla="*/ 990600 w 990600"/>
                  <a:gd name="connsiteY4" fmla="*/ 88900 h 685800"/>
                  <a:gd name="connsiteX5" fmla="*/ 800100 w 990600"/>
                  <a:gd name="connsiteY5" fmla="*/ 393700 h 685800"/>
                  <a:gd name="connsiteX6" fmla="*/ 762000 w 990600"/>
                  <a:gd name="connsiteY6" fmla="*/ 266700 h 685800"/>
                  <a:gd name="connsiteX7" fmla="*/ 0 w 990600"/>
                  <a:gd name="connsiteY7" fmla="*/ 685800 h 685800"/>
                  <a:gd name="connsiteX0" fmla="*/ 0 w 990600"/>
                  <a:gd name="connsiteY0" fmla="*/ 685800 h 685800"/>
                  <a:gd name="connsiteX1" fmla="*/ 723900 w 990600"/>
                  <a:gd name="connsiteY1" fmla="*/ 177800 h 685800"/>
                  <a:gd name="connsiteX2" fmla="*/ 622300 w 990600"/>
                  <a:gd name="connsiteY2" fmla="*/ 0 h 685800"/>
                  <a:gd name="connsiteX3" fmla="*/ 990600 w 990600"/>
                  <a:gd name="connsiteY3" fmla="*/ 88900 h 685800"/>
                  <a:gd name="connsiteX4" fmla="*/ 800100 w 990600"/>
                  <a:gd name="connsiteY4" fmla="*/ 393700 h 685800"/>
                  <a:gd name="connsiteX5" fmla="*/ 762000 w 990600"/>
                  <a:gd name="connsiteY5" fmla="*/ 266700 h 685800"/>
                  <a:gd name="connsiteX6" fmla="*/ 0 w 990600"/>
                  <a:gd name="connsiteY6" fmla="*/ 685800 h 685800"/>
                  <a:gd name="connsiteX0" fmla="*/ 0 w 990600"/>
                  <a:gd name="connsiteY0" fmla="*/ 685800 h 685800"/>
                  <a:gd name="connsiteX1" fmla="*/ 723900 w 990600"/>
                  <a:gd name="connsiteY1" fmla="*/ 177800 h 685800"/>
                  <a:gd name="connsiteX2" fmla="*/ 622300 w 990600"/>
                  <a:gd name="connsiteY2" fmla="*/ 0 h 685800"/>
                  <a:gd name="connsiteX3" fmla="*/ 990600 w 990600"/>
                  <a:gd name="connsiteY3" fmla="*/ 88900 h 685800"/>
                  <a:gd name="connsiteX4" fmla="*/ 800100 w 990600"/>
                  <a:gd name="connsiteY4" fmla="*/ 393700 h 685800"/>
                  <a:gd name="connsiteX5" fmla="*/ 761968 w 990600"/>
                  <a:gd name="connsiteY5" fmla="*/ 266676 h 685800"/>
                  <a:gd name="connsiteX6" fmla="*/ 0 w 990600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77800 h 685800"/>
                  <a:gd name="connsiteX2" fmla="*/ 622300 w 1026319"/>
                  <a:gd name="connsiteY2" fmla="*/ 0 h 685800"/>
                  <a:gd name="connsiteX3" fmla="*/ 1026319 w 1026319"/>
                  <a:gd name="connsiteY3" fmla="*/ 88900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77800 h 685800"/>
                  <a:gd name="connsiteX2" fmla="*/ 653256 w 1026319"/>
                  <a:gd name="connsiteY2" fmla="*/ 0 h 685800"/>
                  <a:gd name="connsiteX3" fmla="*/ 1026319 w 1026319"/>
                  <a:gd name="connsiteY3" fmla="*/ 88900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53256 w 1026319"/>
                  <a:gd name="connsiteY2" fmla="*/ 0 h 685800"/>
                  <a:gd name="connsiteX3" fmla="*/ 1026319 w 1026319"/>
                  <a:gd name="connsiteY3" fmla="*/ 88900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53256 w 1026319"/>
                  <a:gd name="connsiteY2" fmla="*/ 0 h 685800"/>
                  <a:gd name="connsiteX3" fmla="*/ 1026319 w 1026319"/>
                  <a:gd name="connsiteY3" fmla="*/ 88900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53256 w 1026319"/>
                  <a:gd name="connsiteY2" fmla="*/ 0 h 685800"/>
                  <a:gd name="connsiteX3" fmla="*/ 1026319 w 1026319"/>
                  <a:gd name="connsiteY3" fmla="*/ 88900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53256 w 1026319"/>
                  <a:gd name="connsiteY2" fmla="*/ 0 h 685800"/>
                  <a:gd name="connsiteX3" fmla="*/ 1026319 w 1026319"/>
                  <a:gd name="connsiteY3" fmla="*/ 88900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53256 w 1026319"/>
                  <a:gd name="connsiteY2" fmla="*/ 0 h 685800"/>
                  <a:gd name="connsiteX3" fmla="*/ 1026319 w 1026319"/>
                  <a:gd name="connsiteY3" fmla="*/ 88900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53256 w 1026319"/>
                  <a:gd name="connsiteY2" fmla="*/ 0 h 685800"/>
                  <a:gd name="connsiteX3" fmla="*/ 1026319 w 1026319"/>
                  <a:gd name="connsiteY3" fmla="*/ 141288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532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68 w 1026319"/>
                  <a:gd name="connsiteY5" fmla="*/ 300013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36 w 1026319"/>
                  <a:gd name="connsiteY5" fmla="*/ 299989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36 w 1026319"/>
                  <a:gd name="connsiteY5" fmla="*/ 271414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36 w 1026319"/>
                  <a:gd name="connsiteY5" fmla="*/ 271414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36 w 1026319"/>
                  <a:gd name="connsiteY5" fmla="*/ 271414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36 w 1026319"/>
                  <a:gd name="connsiteY5" fmla="*/ 271414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36 w 1026319"/>
                  <a:gd name="connsiteY5" fmla="*/ 271414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90511 w 1026319"/>
                  <a:gd name="connsiteY5" fmla="*/ 302370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54857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90511 w 1026319"/>
                  <a:gd name="connsiteY5" fmla="*/ 302370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54857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90511 w 1026319"/>
                  <a:gd name="connsiteY5" fmla="*/ 302370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90511 w 1026319"/>
                  <a:gd name="connsiteY5" fmla="*/ 302370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36 w 1026319"/>
                  <a:gd name="connsiteY5" fmla="*/ 302370 h 685800"/>
                  <a:gd name="connsiteX6" fmla="*/ 0 w 1026319"/>
                  <a:gd name="connsiteY6" fmla="*/ 685800 h 685800"/>
                  <a:gd name="connsiteX0" fmla="*/ 0 w 1026319"/>
                  <a:gd name="connsiteY0" fmla="*/ 716757 h 716757"/>
                  <a:gd name="connsiteX1" fmla="*/ 723900 w 1026319"/>
                  <a:gd name="connsiteY1" fmla="*/ 130175 h 716757"/>
                  <a:gd name="connsiteX2" fmla="*/ 641350 w 1026319"/>
                  <a:gd name="connsiteY2" fmla="*/ 0 h 716757"/>
                  <a:gd name="connsiteX3" fmla="*/ 1026319 w 1026319"/>
                  <a:gd name="connsiteY3" fmla="*/ 210345 h 716757"/>
                  <a:gd name="connsiteX4" fmla="*/ 800100 w 1026319"/>
                  <a:gd name="connsiteY4" fmla="*/ 424657 h 716757"/>
                  <a:gd name="connsiteX5" fmla="*/ 761936 w 1026319"/>
                  <a:gd name="connsiteY5" fmla="*/ 333327 h 716757"/>
                  <a:gd name="connsiteX6" fmla="*/ 0 w 1026319"/>
                  <a:gd name="connsiteY6" fmla="*/ 716757 h 716757"/>
                  <a:gd name="connsiteX0" fmla="*/ 0 w 1026319"/>
                  <a:gd name="connsiteY0" fmla="*/ 716757 h 716757"/>
                  <a:gd name="connsiteX1" fmla="*/ 695325 w 1026319"/>
                  <a:gd name="connsiteY1" fmla="*/ 130175 h 716757"/>
                  <a:gd name="connsiteX2" fmla="*/ 641350 w 1026319"/>
                  <a:gd name="connsiteY2" fmla="*/ 0 h 716757"/>
                  <a:gd name="connsiteX3" fmla="*/ 1026319 w 1026319"/>
                  <a:gd name="connsiteY3" fmla="*/ 210345 h 716757"/>
                  <a:gd name="connsiteX4" fmla="*/ 800100 w 1026319"/>
                  <a:gd name="connsiteY4" fmla="*/ 424657 h 716757"/>
                  <a:gd name="connsiteX5" fmla="*/ 761936 w 1026319"/>
                  <a:gd name="connsiteY5" fmla="*/ 333327 h 716757"/>
                  <a:gd name="connsiteX6" fmla="*/ 0 w 1026319"/>
                  <a:gd name="connsiteY6" fmla="*/ 716757 h 716757"/>
                  <a:gd name="connsiteX0" fmla="*/ 0 w 934879"/>
                  <a:gd name="connsiteY0" fmla="*/ 823437 h 823437"/>
                  <a:gd name="connsiteX1" fmla="*/ 603885 w 934879"/>
                  <a:gd name="connsiteY1" fmla="*/ 130175 h 823437"/>
                  <a:gd name="connsiteX2" fmla="*/ 549910 w 934879"/>
                  <a:gd name="connsiteY2" fmla="*/ 0 h 823437"/>
                  <a:gd name="connsiteX3" fmla="*/ 934879 w 934879"/>
                  <a:gd name="connsiteY3" fmla="*/ 210345 h 823437"/>
                  <a:gd name="connsiteX4" fmla="*/ 708660 w 934879"/>
                  <a:gd name="connsiteY4" fmla="*/ 424657 h 823437"/>
                  <a:gd name="connsiteX5" fmla="*/ 670496 w 934879"/>
                  <a:gd name="connsiteY5" fmla="*/ 333327 h 823437"/>
                  <a:gd name="connsiteX6" fmla="*/ 0 w 934879"/>
                  <a:gd name="connsiteY6" fmla="*/ 823437 h 823437"/>
                  <a:gd name="connsiteX0" fmla="*/ 0 w 972979"/>
                  <a:gd name="connsiteY0" fmla="*/ 772637 h 772637"/>
                  <a:gd name="connsiteX1" fmla="*/ 641985 w 972979"/>
                  <a:gd name="connsiteY1" fmla="*/ 130175 h 772637"/>
                  <a:gd name="connsiteX2" fmla="*/ 588010 w 972979"/>
                  <a:gd name="connsiteY2" fmla="*/ 0 h 772637"/>
                  <a:gd name="connsiteX3" fmla="*/ 972979 w 972979"/>
                  <a:gd name="connsiteY3" fmla="*/ 210345 h 772637"/>
                  <a:gd name="connsiteX4" fmla="*/ 746760 w 972979"/>
                  <a:gd name="connsiteY4" fmla="*/ 424657 h 772637"/>
                  <a:gd name="connsiteX5" fmla="*/ 708596 w 972979"/>
                  <a:gd name="connsiteY5" fmla="*/ 333327 h 772637"/>
                  <a:gd name="connsiteX6" fmla="*/ 0 w 972979"/>
                  <a:gd name="connsiteY6" fmla="*/ 772637 h 772637"/>
                  <a:gd name="connsiteX0" fmla="*/ 0 w 972979"/>
                  <a:gd name="connsiteY0" fmla="*/ 772637 h 772637"/>
                  <a:gd name="connsiteX1" fmla="*/ 641985 w 972979"/>
                  <a:gd name="connsiteY1" fmla="*/ 130175 h 772637"/>
                  <a:gd name="connsiteX2" fmla="*/ 588010 w 972979"/>
                  <a:gd name="connsiteY2" fmla="*/ 0 h 772637"/>
                  <a:gd name="connsiteX3" fmla="*/ 972979 w 972979"/>
                  <a:gd name="connsiteY3" fmla="*/ 210345 h 772637"/>
                  <a:gd name="connsiteX4" fmla="*/ 746760 w 972979"/>
                  <a:gd name="connsiteY4" fmla="*/ 424657 h 772637"/>
                  <a:gd name="connsiteX5" fmla="*/ 708596 w 972979"/>
                  <a:gd name="connsiteY5" fmla="*/ 333327 h 772637"/>
                  <a:gd name="connsiteX6" fmla="*/ 0 w 972979"/>
                  <a:gd name="connsiteY6" fmla="*/ 772637 h 772637"/>
                  <a:gd name="connsiteX0" fmla="*/ 0 w 972979"/>
                  <a:gd name="connsiteY0" fmla="*/ 772637 h 772637"/>
                  <a:gd name="connsiteX1" fmla="*/ 641985 w 972979"/>
                  <a:gd name="connsiteY1" fmla="*/ 130175 h 772637"/>
                  <a:gd name="connsiteX2" fmla="*/ 588010 w 972979"/>
                  <a:gd name="connsiteY2" fmla="*/ 0 h 772637"/>
                  <a:gd name="connsiteX3" fmla="*/ 972979 w 972979"/>
                  <a:gd name="connsiteY3" fmla="*/ 210345 h 772637"/>
                  <a:gd name="connsiteX4" fmla="*/ 746760 w 972979"/>
                  <a:gd name="connsiteY4" fmla="*/ 424657 h 772637"/>
                  <a:gd name="connsiteX5" fmla="*/ 708596 w 972979"/>
                  <a:gd name="connsiteY5" fmla="*/ 333327 h 772637"/>
                  <a:gd name="connsiteX6" fmla="*/ 0 w 972979"/>
                  <a:gd name="connsiteY6" fmla="*/ 772637 h 772637"/>
                  <a:gd name="connsiteX0" fmla="*/ 0 w 972979"/>
                  <a:gd name="connsiteY0" fmla="*/ 772637 h 772637"/>
                  <a:gd name="connsiteX1" fmla="*/ 641985 w 972979"/>
                  <a:gd name="connsiteY1" fmla="*/ 130175 h 772637"/>
                  <a:gd name="connsiteX2" fmla="*/ 588010 w 972979"/>
                  <a:gd name="connsiteY2" fmla="*/ 0 h 772637"/>
                  <a:gd name="connsiteX3" fmla="*/ 972979 w 972979"/>
                  <a:gd name="connsiteY3" fmla="*/ 210345 h 772637"/>
                  <a:gd name="connsiteX4" fmla="*/ 746760 w 972979"/>
                  <a:gd name="connsiteY4" fmla="*/ 424657 h 772637"/>
                  <a:gd name="connsiteX5" fmla="*/ 708596 w 972979"/>
                  <a:gd name="connsiteY5" fmla="*/ 333327 h 772637"/>
                  <a:gd name="connsiteX6" fmla="*/ 0 w 972979"/>
                  <a:gd name="connsiteY6" fmla="*/ 772637 h 772637"/>
                  <a:gd name="connsiteX0" fmla="*/ 0 w 972979"/>
                  <a:gd name="connsiteY0" fmla="*/ 772637 h 772637"/>
                  <a:gd name="connsiteX1" fmla="*/ 641985 w 972979"/>
                  <a:gd name="connsiteY1" fmla="*/ 130175 h 772637"/>
                  <a:gd name="connsiteX2" fmla="*/ 588010 w 972979"/>
                  <a:gd name="connsiteY2" fmla="*/ 0 h 772637"/>
                  <a:gd name="connsiteX3" fmla="*/ 972979 w 972979"/>
                  <a:gd name="connsiteY3" fmla="*/ 210345 h 772637"/>
                  <a:gd name="connsiteX4" fmla="*/ 746760 w 972979"/>
                  <a:gd name="connsiteY4" fmla="*/ 424657 h 772637"/>
                  <a:gd name="connsiteX5" fmla="*/ 708596 w 972979"/>
                  <a:gd name="connsiteY5" fmla="*/ 333327 h 772637"/>
                  <a:gd name="connsiteX6" fmla="*/ 0 w 972979"/>
                  <a:gd name="connsiteY6" fmla="*/ 772637 h 772637"/>
                  <a:gd name="connsiteX0" fmla="*/ 0 w 972979"/>
                  <a:gd name="connsiteY0" fmla="*/ 772637 h 772637"/>
                  <a:gd name="connsiteX1" fmla="*/ 641985 w 972979"/>
                  <a:gd name="connsiteY1" fmla="*/ 130175 h 772637"/>
                  <a:gd name="connsiteX2" fmla="*/ 588010 w 972979"/>
                  <a:gd name="connsiteY2" fmla="*/ 0 h 772637"/>
                  <a:gd name="connsiteX3" fmla="*/ 972979 w 972979"/>
                  <a:gd name="connsiteY3" fmla="*/ 210345 h 772637"/>
                  <a:gd name="connsiteX4" fmla="*/ 746760 w 972979"/>
                  <a:gd name="connsiteY4" fmla="*/ 424657 h 772637"/>
                  <a:gd name="connsiteX5" fmla="*/ 708596 w 972979"/>
                  <a:gd name="connsiteY5" fmla="*/ 333327 h 772637"/>
                  <a:gd name="connsiteX6" fmla="*/ 0 w 972979"/>
                  <a:gd name="connsiteY6" fmla="*/ 772637 h 772637"/>
                  <a:gd name="connsiteX0" fmla="*/ 0 w 974514"/>
                  <a:gd name="connsiteY0" fmla="*/ 785244 h 785244"/>
                  <a:gd name="connsiteX1" fmla="*/ 643520 w 974514"/>
                  <a:gd name="connsiteY1" fmla="*/ 130175 h 785244"/>
                  <a:gd name="connsiteX2" fmla="*/ 589545 w 974514"/>
                  <a:gd name="connsiteY2" fmla="*/ 0 h 785244"/>
                  <a:gd name="connsiteX3" fmla="*/ 974514 w 974514"/>
                  <a:gd name="connsiteY3" fmla="*/ 210345 h 785244"/>
                  <a:gd name="connsiteX4" fmla="*/ 748295 w 974514"/>
                  <a:gd name="connsiteY4" fmla="*/ 424657 h 785244"/>
                  <a:gd name="connsiteX5" fmla="*/ 710131 w 974514"/>
                  <a:gd name="connsiteY5" fmla="*/ 333327 h 785244"/>
                  <a:gd name="connsiteX6" fmla="*/ 0 w 974514"/>
                  <a:gd name="connsiteY6" fmla="*/ 785244 h 785244"/>
                  <a:gd name="connsiteX0" fmla="*/ 0 w 974514"/>
                  <a:gd name="connsiteY0" fmla="*/ 785244 h 785244"/>
                  <a:gd name="connsiteX1" fmla="*/ 643520 w 974514"/>
                  <a:gd name="connsiteY1" fmla="*/ 130175 h 785244"/>
                  <a:gd name="connsiteX2" fmla="*/ 589545 w 974514"/>
                  <a:gd name="connsiteY2" fmla="*/ 0 h 785244"/>
                  <a:gd name="connsiteX3" fmla="*/ 974514 w 974514"/>
                  <a:gd name="connsiteY3" fmla="*/ 210345 h 785244"/>
                  <a:gd name="connsiteX4" fmla="*/ 748295 w 974514"/>
                  <a:gd name="connsiteY4" fmla="*/ 424657 h 785244"/>
                  <a:gd name="connsiteX5" fmla="*/ 710131 w 974514"/>
                  <a:gd name="connsiteY5" fmla="*/ 333327 h 785244"/>
                  <a:gd name="connsiteX6" fmla="*/ 0 w 974514"/>
                  <a:gd name="connsiteY6" fmla="*/ 785244 h 785244"/>
                  <a:gd name="connsiteX0" fmla="*/ 0 w 974514"/>
                  <a:gd name="connsiteY0" fmla="*/ 785244 h 785244"/>
                  <a:gd name="connsiteX1" fmla="*/ 643520 w 974514"/>
                  <a:gd name="connsiteY1" fmla="*/ 130175 h 785244"/>
                  <a:gd name="connsiteX2" fmla="*/ 589545 w 974514"/>
                  <a:gd name="connsiteY2" fmla="*/ 0 h 785244"/>
                  <a:gd name="connsiteX3" fmla="*/ 974514 w 974514"/>
                  <a:gd name="connsiteY3" fmla="*/ 210345 h 785244"/>
                  <a:gd name="connsiteX4" fmla="*/ 748295 w 974514"/>
                  <a:gd name="connsiteY4" fmla="*/ 424657 h 785244"/>
                  <a:gd name="connsiteX5" fmla="*/ 710131 w 974514"/>
                  <a:gd name="connsiteY5" fmla="*/ 333327 h 785244"/>
                  <a:gd name="connsiteX6" fmla="*/ 0 w 974514"/>
                  <a:gd name="connsiteY6" fmla="*/ 785244 h 785244"/>
                  <a:gd name="connsiteX0" fmla="*/ 0 w 974514"/>
                  <a:gd name="connsiteY0" fmla="*/ 785244 h 785244"/>
                  <a:gd name="connsiteX1" fmla="*/ 643520 w 974514"/>
                  <a:gd name="connsiteY1" fmla="*/ 130175 h 785244"/>
                  <a:gd name="connsiteX2" fmla="*/ 589545 w 974514"/>
                  <a:gd name="connsiteY2" fmla="*/ 0 h 785244"/>
                  <a:gd name="connsiteX3" fmla="*/ 974514 w 974514"/>
                  <a:gd name="connsiteY3" fmla="*/ 210345 h 785244"/>
                  <a:gd name="connsiteX4" fmla="*/ 748295 w 974514"/>
                  <a:gd name="connsiteY4" fmla="*/ 424657 h 785244"/>
                  <a:gd name="connsiteX5" fmla="*/ 710131 w 974514"/>
                  <a:gd name="connsiteY5" fmla="*/ 333327 h 785244"/>
                  <a:gd name="connsiteX6" fmla="*/ 0 w 974514"/>
                  <a:gd name="connsiteY6" fmla="*/ 785244 h 785244"/>
                  <a:gd name="connsiteX0" fmla="*/ 0 w 974514"/>
                  <a:gd name="connsiteY0" fmla="*/ 785244 h 785244"/>
                  <a:gd name="connsiteX1" fmla="*/ 643520 w 974514"/>
                  <a:gd name="connsiteY1" fmla="*/ 130175 h 785244"/>
                  <a:gd name="connsiteX2" fmla="*/ 589545 w 974514"/>
                  <a:gd name="connsiteY2" fmla="*/ 0 h 785244"/>
                  <a:gd name="connsiteX3" fmla="*/ 974514 w 974514"/>
                  <a:gd name="connsiteY3" fmla="*/ 210345 h 785244"/>
                  <a:gd name="connsiteX4" fmla="*/ 748295 w 974514"/>
                  <a:gd name="connsiteY4" fmla="*/ 424657 h 785244"/>
                  <a:gd name="connsiteX5" fmla="*/ 710131 w 974514"/>
                  <a:gd name="connsiteY5" fmla="*/ 333327 h 785244"/>
                  <a:gd name="connsiteX6" fmla="*/ 0 w 974514"/>
                  <a:gd name="connsiteY6" fmla="*/ 785244 h 785244"/>
                  <a:gd name="connsiteX0" fmla="*/ 0 w 974514"/>
                  <a:gd name="connsiteY0" fmla="*/ 785244 h 785244"/>
                  <a:gd name="connsiteX1" fmla="*/ 643520 w 974514"/>
                  <a:gd name="connsiteY1" fmla="*/ 130175 h 785244"/>
                  <a:gd name="connsiteX2" fmla="*/ 589545 w 974514"/>
                  <a:gd name="connsiteY2" fmla="*/ 0 h 785244"/>
                  <a:gd name="connsiteX3" fmla="*/ 974514 w 974514"/>
                  <a:gd name="connsiteY3" fmla="*/ 210345 h 785244"/>
                  <a:gd name="connsiteX4" fmla="*/ 748295 w 974514"/>
                  <a:gd name="connsiteY4" fmla="*/ 424657 h 785244"/>
                  <a:gd name="connsiteX5" fmla="*/ 710131 w 974514"/>
                  <a:gd name="connsiteY5" fmla="*/ 333327 h 785244"/>
                  <a:gd name="connsiteX6" fmla="*/ 0 w 974514"/>
                  <a:gd name="connsiteY6" fmla="*/ 785244 h 785244"/>
                  <a:gd name="connsiteX0" fmla="*/ 0 w 974514"/>
                  <a:gd name="connsiteY0" fmla="*/ 785244 h 785244"/>
                  <a:gd name="connsiteX1" fmla="*/ 643520 w 974514"/>
                  <a:gd name="connsiteY1" fmla="*/ 130175 h 785244"/>
                  <a:gd name="connsiteX2" fmla="*/ 589545 w 974514"/>
                  <a:gd name="connsiteY2" fmla="*/ 0 h 785244"/>
                  <a:gd name="connsiteX3" fmla="*/ 974514 w 974514"/>
                  <a:gd name="connsiteY3" fmla="*/ 210345 h 785244"/>
                  <a:gd name="connsiteX4" fmla="*/ 748295 w 974514"/>
                  <a:gd name="connsiteY4" fmla="*/ 424657 h 785244"/>
                  <a:gd name="connsiteX5" fmla="*/ 710131 w 974514"/>
                  <a:gd name="connsiteY5" fmla="*/ 333327 h 785244"/>
                  <a:gd name="connsiteX6" fmla="*/ 0 w 974514"/>
                  <a:gd name="connsiteY6" fmla="*/ 785244 h 785244"/>
                  <a:gd name="connsiteX0" fmla="*/ 0 w 974514"/>
                  <a:gd name="connsiteY0" fmla="*/ 785244 h 785244"/>
                  <a:gd name="connsiteX1" fmla="*/ 643520 w 974514"/>
                  <a:gd name="connsiteY1" fmla="*/ 130175 h 785244"/>
                  <a:gd name="connsiteX2" fmla="*/ 589545 w 974514"/>
                  <a:gd name="connsiteY2" fmla="*/ 0 h 785244"/>
                  <a:gd name="connsiteX3" fmla="*/ 974514 w 974514"/>
                  <a:gd name="connsiteY3" fmla="*/ 210345 h 785244"/>
                  <a:gd name="connsiteX4" fmla="*/ 748295 w 974514"/>
                  <a:gd name="connsiteY4" fmla="*/ 424657 h 785244"/>
                  <a:gd name="connsiteX5" fmla="*/ 710131 w 974514"/>
                  <a:gd name="connsiteY5" fmla="*/ 333327 h 785244"/>
                  <a:gd name="connsiteX6" fmla="*/ 0 w 974514"/>
                  <a:gd name="connsiteY6" fmla="*/ 785244 h 785244"/>
                  <a:gd name="connsiteX0" fmla="*/ 0 w 974514"/>
                  <a:gd name="connsiteY0" fmla="*/ 785244 h 785244"/>
                  <a:gd name="connsiteX1" fmla="*/ 643520 w 974514"/>
                  <a:gd name="connsiteY1" fmla="*/ 130175 h 785244"/>
                  <a:gd name="connsiteX2" fmla="*/ 589545 w 974514"/>
                  <a:gd name="connsiteY2" fmla="*/ 0 h 785244"/>
                  <a:gd name="connsiteX3" fmla="*/ 974514 w 974514"/>
                  <a:gd name="connsiteY3" fmla="*/ 210345 h 785244"/>
                  <a:gd name="connsiteX4" fmla="*/ 748295 w 974514"/>
                  <a:gd name="connsiteY4" fmla="*/ 424657 h 785244"/>
                  <a:gd name="connsiteX5" fmla="*/ 710131 w 974514"/>
                  <a:gd name="connsiteY5" fmla="*/ 333327 h 785244"/>
                  <a:gd name="connsiteX6" fmla="*/ 0 w 974514"/>
                  <a:gd name="connsiteY6" fmla="*/ 785244 h 785244"/>
                  <a:gd name="connsiteX0" fmla="*/ 0 w 971584"/>
                  <a:gd name="connsiteY0" fmla="*/ 785244 h 785244"/>
                  <a:gd name="connsiteX1" fmla="*/ 643520 w 971584"/>
                  <a:gd name="connsiteY1" fmla="*/ 130175 h 785244"/>
                  <a:gd name="connsiteX2" fmla="*/ 589545 w 971584"/>
                  <a:gd name="connsiteY2" fmla="*/ 0 h 785244"/>
                  <a:gd name="connsiteX3" fmla="*/ 971584 w 971584"/>
                  <a:gd name="connsiteY3" fmla="*/ 155615 h 785244"/>
                  <a:gd name="connsiteX4" fmla="*/ 748295 w 971584"/>
                  <a:gd name="connsiteY4" fmla="*/ 424657 h 785244"/>
                  <a:gd name="connsiteX5" fmla="*/ 710131 w 971584"/>
                  <a:gd name="connsiteY5" fmla="*/ 333327 h 785244"/>
                  <a:gd name="connsiteX6" fmla="*/ 0 w 971584"/>
                  <a:gd name="connsiteY6" fmla="*/ 785244 h 785244"/>
                  <a:gd name="connsiteX0" fmla="*/ 0 w 972271"/>
                  <a:gd name="connsiteY0" fmla="*/ 785244 h 785244"/>
                  <a:gd name="connsiteX1" fmla="*/ 643520 w 972271"/>
                  <a:gd name="connsiteY1" fmla="*/ 130175 h 785244"/>
                  <a:gd name="connsiteX2" fmla="*/ 589545 w 972271"/>
                  <a:gd name="connsiteY2" fmla="*/ 0 h 785244"/>
                  <a:gd name="connsiteX3" fmla="*/ 972271 w 972271"/>
                  <a:gd name="connsiteY3" fmla="*/ 123714 h 785244"/>
                  <a:gd name="connsiteX4" fmla="*/ 748295 w 972271"/>
                  <a:gd name="connsiteY4" fmla="*/ 424657 h 785244"/>
                  <a:gd name="connsiteX5" fmla="*/ 710131 w 972271"/>
                  <a:gd name="connsiteY5" fmla="*/ 333327 h 785244"/>
                  <a:gd name="connsiteX6" fmla="*/ 0 w 972271"/>
                  <a:gd name="connsiteY6" fmla="*/ 785244 h 785244"/>
                  <a:gd name="connsiteX0" fmla="*/ 0 w 965968"/>
                  <a:gd name="connsiteY0" fmla="*/ 785244 h 785244"/>
                  <a:gd name="connsiteX1" fmla="*/ 643520 w 965968"/>
                  <a:gd name="connsiteY1" fmla="*/ 130175 h 785244"/>
                  <a:gd name="connsiteX2" fmla="*/ 589545 w 965968"/>
                  <a:gd name="connsiteY2" fmla="*/ 0 h 785244"/>
                  <a:gd name="connsiteX3" fmla="*/ 965968 w 965968"/>
                  <a:gd name="connsiteY3" fmla="*/ 122946 h 785244"/>
                  <a:gd name="connsiteX4" fmla="*/ 748295 w 965968"/>
                  <a:gd name="connsiteY4" fmla="*/ 424657 h 785244"/>
                  <a:gd name="connsiteX5" fmla="*/ 710131 w 965968"/>
                  <a:gd name="connsiteY5" fmla="*/ 333327 h 785244"/>
                  <a:gd name="connsiteX6" fmla="*/ 0 w 965968"/>
                  <a:gd name="connsiteY6" fmla="*/ 785244 h 785244"/>
                  <a:gd name="connsiteX0" fmla="*/ 0 w 967584"/>
                  <a:gd name="connsiteY0" fmla="*/ 785244 h 785244"/>
                  <a:gd name="connsiteX1" fmla="*/ 643520 w 967584"/>
                  <a:gd name="connsiteY1" fmla="*/ 130175 h 785244"/>
                  <a:gd name="connsiteX2" fmla="*/ 589545 w 967584"/>
                  <a:gd name="connsiteY2" fmla="*/ 0 h 785244"/>
                  <a:gd name="connsiteX3" fmla="*/ 967584 w 967584"/>
                  <a:gd name="connsiteY3" fmla="*/ 135937 h 785244"/>
                  <a:gd name="connsiteX4" fmla="*/ 748295 w 967584"/>
                  <a:gd name="connsiteY4" fmla="*/ 424657 h 785244"/>
                  <a:gd name="connsiteX5" fmla="*/ 710131 w 967584"/>
                  <a:gd name="connsiteY5" fmla="*/ 333327 h 785244"/>
                  <a:gd name="connsiteX6" fmla="*/ 0 w 967584"/>
                  <a:gd name="connsiteY6" fmla="*/ 785244 h 785244"/>
                  <a:gd name="connsiteX0" fmla="*/ 0 w 967584"/>
                  <a:gd name="connsiteY0" fmla="*/ 785244 h 785244"/>
                  <a:gd name="connsiteX1" fmla="*/ 643520 w 967584"/>
                  <a:gd name="connsiteY1" fmla="*/ 130175 h 785244"/>
                  <a:gd name="connsiteX2" fmla="*/ 589545 w 967584"/>
                  <a:gd name="connsiteY2" fmla="*/ 0 h 785244"/>
                  <a:gd name="connsiteX3" fmla="*/ 967584 w 967584"/>
                  <a:gd name="connsiteY3" fmla="*/ 135937 h 785244"/>
                  <a:gd name="connsiteX4" fmla="*/ 748295 w 967584"/>
                  <a:gd name="connsiteY4" fmla="*/ 424657 h 785244"/>
                  <a:gd name="connsiteX5" fmla="*/ 694319 w 967584"/>
                  <a:gd name="connsiteY5" fmla="*/ 328130 h 785244"/>
                  <a:gd name="connsiteX6" fmla="*/ 0 w 967584"/>
                  <a:gd name="connsiteY6" fmla="*/ 785244 h 785244"/>
                  <a:gd name="connsiteX0" fmla="*/ 0 w 967584"/>
                  <a:gd name="connsiteY0" fmla="*/ 785244 h 785244"/>
                  <a:gd name="connsiteX1" fmla="*/ 643520 w 967584"/>
                  <a:gd name="connsiteY1" fmla="*/ 130175 h 785244"/>
                  <a:gd name="connsiteX2" fmla="*/ 589545 w 967584"/>
                  <a:gd name="connsiteY2" fmla="*/ 0 h 785244"/>
                  <a:gd name="connsiteX3" fmla="*/ 967584 w 967584"/>
                  <a:gd name="connsiteY3" fmla="*/ 135937 h 785244"/>
                  <a:gd name="connsiteX4" fmla="*/ 748295 w 967584"/>
                  <a:gd name="connsiteY4" fmla="*/ 424657 h 785244"/>
                  <a:gd name="connsiteX5" fmla="*/ 694319 w 967584"/>
                  <a:gd name="connsiteY5" fmla="*/ 328130 h 785244"/>
                  <a:gd name="connsiteX6" fmla="*/ 0 w 967584"/>
                  <a:gd name="connsiteY6" fmla="*/ 785244 h 785244"/>
                  <a:gd name="connsiteX0" fmla="*/ 0 w 967584"/>
                  <a:gd name="connsiteY0" fmla="*/ 785244 h 785244"/>
                  <a:gd name="connsiteX1" fmla="*/ 643520 w 967584"/>
                  <a:gd name="connsiteY1" fmla="*/ 130175 h 785244"/>
                  <a:gd name="connsiteX2" fmla="*/ 589545 w 967584"/>
                  <a:gd name="connsiteY2" fmla="*/ 0 h 785244"/>
                  <a:gd name="connsiteX3" fmla="*/ 967584 w 967584"/>
                  <a:gd name="connsiteY3" fmla="*/ 135937 h 785244"/>
                  <a:gd name="connsiteX4" fmla="*/ 748295 w 967584"/>
                  <a:gd name="connsiteY4" fmla="*/ 424657 h 785244"/>
                  <a:gd name="connsiteX5" fmla="*/ 694319 w 967584"/>
                  <a:gd name="connsiteY5" fmla="*/ 328130 h 785244"/>
                  <a:gd name="connsiteX6" fmla="*/ 0 w 967584"/>
                  <a:gd name="connsiteY6" fmla="*/ 785244 h 785244"/>
                  <a:gd name="connsiteX0" fmla="*/ 0 w 967584"/>
                  <a:gd name="connsiteY0" fmla="*/ 785244 h 785244"/>
                  <a:gd name="connsiteX1" fmla="*/ 643520 w 967584"/>
                  <a:gd name="connsiteY1" fmla="*/ 130175 h 785244"/>
                  <a:gd name="connsiteX2" fmla="*/ 589545 w 967584"/>
                  <a:gd name="connsiteY2" fmla="*/ 0 h 785244"/>
                  <a:gd name="connsiteX3" fmla="*/ 967584 w 967584"/>
                  <a:gd name="connsiteY3" fmla="*/ 135937 h 785244"/>
                  <a:gd name="connsiteX4" fmla="*/ 748295 w 967584"/>
                  <a:gd name="connsiteY4" fmla="*/ 424657 h 785244"/>
                  <a:gd name="connsiteX5" fmla="*/ 694319 w 967584"/>
                  <a:gd name="connsiteY5" fmla="*/ 328130 h 785244"/>
                  <a:gd name="connsiteX6" fmla="*/ 0 w 967584"/>
                  <a:gd name="connsiteY6" fmla="*/ 785244 h 7852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67584" h="785244">
                    <a:moveTo>
                      <a:pt x="0" y="785244"/>
                    </a:moveTo>
                    <a:cubicBezTo>
                      <a:pt x="136004" y="525741"/>
                      <a:pt x="316580" y="331974"/>
                      <a:pt x="643520" y="130175"/>
                    </a:cubicBezTo>
                    <a:lnTo>
                      <a:pt x="589545" y="0"/>
                    </a:lnTo>
                    <a:lnTo>
                      <a:pt x="967584" y="135937"/>
                    </a:lnTo>
                    <a:lnTo>
                      <a:pt x="748295" y="424657"/>
                    </a:lnTo>
                    <a:lnTo>
                      <a:pt x="694319" y="328130"/>
                    </a:lnTo>
                    <a:cubicBezTo>
                      <a:pt x="527638" y="376354"/>
                      <a:pt x="254811" y="533127"/>
                      <a:pt x="0" y="785244"/>
                    </a:cubicBezTo>
                    <a:close/>
                  </a:path>
                </a:pathLst>
              </a:cu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800" b="1" kern="0">
                  <a:solidFill>
                    <a:prstClr val="white"/>
                  </a:solidFill>
                  <a:latin typeface="隶书" panose="02010509060101010101" pitchFamily="49" charset="-122"/>
                  <a:ea typeface="隶书" panose="02010509060101010101" pitchFamily="49" charset="-122"/>
                </a:endParaRPr>
              </a:p>
            </p:txBody>
          </p:sp>
          <p:sp>
            <p:nvSpPr>
              <p:cNvPr id="18" name="任意多边形 17"/>
              <p:cNvSpPr>
                <a:spLocks noChangeAspect="1"/>
              </p:cNvSpPr>
              <p:nvPr/>
            </p:nvSpPr>
            <p:spPr>
              <a:xfrm rot="10597657" flipH="1">
                <a:off x="2992411" y="4513087"/>
                <a:ext cx="1038174" cy="729991"/>
              </a:xfrm>
              <a:custGeom>
                <a:avLst/>
                <a:gdLst>
                  <a:gd name="connsiteX0" fmla="*/ 0 w 990600"/>
                  <a:gd name="connsiteY0" fmla="*/ 685800 h 685800"/>
                  <a:gd name="connsiteX1" fmla="*/ 723900 w 990600"/>
                  <a:gd name="connsiteY1" fmla="*/ 177800 h 685800"/>
                  <a:gd name="connsiteX2" fmla="*/ 622300 w 990600"/>
                  <a:gd name="connsiteY2" fmla="*/ 0 h 685800"/>
                  <a:gd name="connsiteX3" fmla="*/ 990600 w 990600"/>
                  <a:gd name="connsiteY3" fmla="*/ 88900 h 685800"/>
                  <a:gd name="connsiteX4" fmla="*/ 800100 w 990600"/>
                  <a:gd name="connsiteY4" fmla="*/ 393700 h 685800"/>
                  <a:gd name="connsiteX5" fmla="*/ 762000 w 990600"/>
                  <a:gd name="connsiteY5" fmla="*/ 266700 h 685800"/>
                  <a:gd name="connsiteX6" fmla="*/ 0 w 990600"/>
                  <a:gd name="connsiteY6" fmla="*/ 685800 h 685800"/>
                  <a:gd name="connsiteX0" fmla="*/ 0 w 990600"/>
                  <a:gd name="connsiteY0" fmla="*/ 685800 h 685800"/>
                  <a:gd name="connsiteX1" fmla="*/ 723900 w 990600"/>
                  <a:gd name="connsiteY1" fmla="*/ 177800 h 685800"/>
                  <a:gd name="connsiteX2" fmla="*/ 622300 w 990600"/>
                  <a:gd name="connsiteY2" fmla="*/ 0 h 685800"/>
                  <a:gd name="connsiteX3" fmla="*/ 990600 w 990600"/>
                  <a:gd name="connsiteY3" fmla="*/ 88900 h 685800"/>
                  <a:gd name="connsiteX4" fmla="*/ 800100 w 990600"/>
                  <a:gd name="connsiteY4" fmla="*/ 393700 h 685800"/>
                  <a:gd name="connsiteX5" fmla="*/ 762000 w 990600"/>
                  <a:gd name="connsiteY5" fmla="*/ 266700 h 685800"/>
                  <a:gd name="connsiteX6" fmla="*/ 0 w 990600"/>
                  <a:gd name="connsiteY6" fmla="*/ 685800 h 685800"/>
                  <a:gd name="connsiteX0" fmla="*/ 0 w 990600"/>
                  <a:gd name="connsiteY0" fmla="*/ 685800 h 685800"/>
                  <a:gd name="connsiteX1" fmla="*/ 723900 w 990600"/>
                  <a:gd name="connsiteY1" fmla="*/ 177800 h 685800"/>
                  <a:gd name="connsiteX2" fmla="*/ 711200 w 990600"/>
                  <a:gd name="connsiteY2" fmla="*/ 165100 h 685800"/>
                  <a:gd name="connsiteX3" fmla="*/ 622300 w 990600"/>
                  <a:gd name="connsiteY3" fmla="*/ 0 h 685800"/>
                  <a:gd name="connsiteX4" fmla="*/ 990600 w 990600"/>
                  <a:gd name="connsiteY4" fmla="*/ 88900 h 685800"/>
                  <a:gd name="connsiteX5" fmla="*/ 800100 w 990600"/>
                  <a:gd name="connsiteY5" fmla="*/ 393700 h 685800"/>
                  <a:gd name="connsiteX6" fmla="*/ 762000 w 990600"/>
                  <a:gd name="connsiteY6" fmla="*/ 266700 h 685800"/>
                  <a:gd name="connsiteX7" fmla="*/ 0 w 990600"/>
                  <a:gd name="connsiteY7" fmla="*/ 685800 h 685800"/>
                  <a:gd name="connsiteX0" fmla="*/ 0 w 990600"/>
                  <a:gd name="connsiteY0" fmla="*/ 685800 h 685800"/>
                  <a:gd name="connsiteX1" fmla="*/ 723900 w 990600"/>
                  <a:gd name="connsiteY1" fmla="*/ 177800 h 685800"/>
                  <a:gd name="connsiteX2" fmla="*/ 622300 w 990600"/>
                  <a:gd name="connsiteY2" fmla="*/ 0 h 685800"/>
                  <a:gd name="connsiteX3" fmla="*/ 990600 w 990600"/>
                  <a:gd name="connsiteY3" fmla="*/ 88900 h 685800"/>
                  <a:gd name="connsiteX4" fmla="*/ 800100 w 990600"/>
                  <a:gd name="connsiteY4" fmla="*/ 393700 h 685800"/>
                  <a:gd name="connsiteX5" fmla="*/ 762000 w 990600"/>
                  <a:gd name="connsiteY5" fmla="*/ 266700 h 685800"/>
                  <a:gd name="connsiteX6" fmla="*/ 0 w 990600"/>
                  <a:gd name="connsiteY6" fmla="*/ 685800 h 685800"/>
                  <a:gd name="connsiteX0" fmla="*/ 0 w 990600"/>
                  <a:gd name="connsiteY0" fmla="*/ 685800 h 685800"/>
                  <a:gd name="connsiteX1" fmla="*/ 723900 w 990600"/>
                  <a:gd name="connsiteY1" fmla="*/ 177800 h 685800"/>
                  <a:gd name="connsiteX2" fmla="*/ 622300 w 990600"/>
                  <a:gd name="connsiteY2" fmla="*/ 0 h 685800"/>
                  <a:gd name="connsiteX3" fmla="*/ 990600 w 990600"/>
                  <a:gd name="connsiteY3" fmla="*/ 88900 h 685800"/>
                  <a:gd name="connsiteX4" fmla="*/ 800100 w 990600"/>
                  <a:gd name="connsiteY4" fmla="*/ 393700 h 685800"/>
                  <a:gd name="connsiteX5" fmla="*/ 761968 w 990600"/>
                  <a:gd name="connsiteY5" fmla="*/ 266676 h 685800"/>
                  <a:gd name="connsiteX6" fmla="*/ 0 w 990600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77800 h 685800"/>
                  <a:gd name="connsiteX2" fmla="*/ 622300 w 1026319"/>
                  <a:gd name="connsiteY2" fmla="*/ 0 h 685800"/>
                  <a:gd name="connsiteX3" fmla="*/ 1026319 w 1026319"/>
                  <a:gd name="connsiteY3" fmla="*/ 88900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77800 h 685800"/>
                  <a:gd name="connsiteX2" fmla="*/ 653256 w 1026319"/>
                  <a:gd name="connsiteY2" fmla="*/ 0 h 685800"/>
                  <a:gd name="connsiteX3" fmla="*/ 1026319 w 1026319"/>
                  <a:gd name="connsiteY3" fmla="*/ 88900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53256 w 1026319"/>
                  <a:gd name="connsiteY2" fmla="*/ 0 h 685800"/>
                  <a:gd name="connsiteX3" fmla="*/ 1026319 w 1026319"/>
                  <a:gd name="connsiteY3" fmla="*/ 88900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53256 w 1026319"/>
                  <a:gd name="connsiteY2" fmla="*/ 0 h 685800"/>
                  <a:gd name="connsiteX3" fmla="*/ 1026319 w 1026319"/>
                  <a:gd name="connsiteY3" fmla="*/ 88900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53256 w 1026319"/>
                  <a:gd name="connsiteY2" fmla="*/ 0 h 685800"/>
                  <a:gd name="connsiteX3" fmla="*/ 1026319 w 1026319"/>
                  <a:gd name="connsiteY3" fmla="*/ 88900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53256 w 1026319"/>
                  <a:gd name="connsiteY2" fmla="*/ 0 h 685800"/>
                  <a:gd name="connsiteX3" fmla="*/ 1026319 w 1026319"/>
                  <a:gd name="connsiteY3" fmla="*/ 88900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53256 w 1026319"/>
                  <a:gd name="connsiteY2" fmla="*/ 0 h 685800"/>
                  <a:gd name="connsiteX3" fmla="*/ 1026319 w 1026319"/>
                  <a:gd name="connsiteY3" fmla="*/ 88900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53256 w 1026319"/>
                  <a:gd name="connsiteY2" fmla="*/ 0 h 685800"/>
                  <a:gd name="connsiteX3" fmla="*/ 1026319 w 1026319"/>
                  <a:gd name="connsiteY3" fmla="*/ 141288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532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68 w 1026319"/>
                  <a:gd name="connsiteY5" fmla="*/ 300013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36 w 1026319"/>
                  <a:gd name="connsiteY5" fmla="*/ 299989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36 w 1026319"/>
                  <a:gd name="connsiteY5" fmla="*/ 271414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36 w 1026319"/>
                  <a:gd name="connsiteY5" fmla="*/ 271414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36 w 1026319"/>
                  <a:gd name="connsiteY5" fmla="*/ 271414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36 w 1026319"/>
                  <a:gd name="connsiteY5" fmla="*/ 271414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36 w 1026319"/>
                  <a:gd name="connsiteY5" fmla="*/ 271414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90511 w 1026319"/>
                  <a:gd name="connsiteY5" fmla="*/ 302370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54857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90511 w 1026319"/>
                  <a:gd name="connsiteY5" fmla="*/ 302370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54857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90511 w 1026319"/>
                  <a:gd name="connsiteY5" fmla="*/ 302370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90511 w 1026319"/>
                  <a:gd name="connsiteY5" fmla="*/ 302370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36 w 1026319"/>
                  <a:gd name="connsiteY5" fmla="*/ 302370 h 685800"/>
                  <a:gd name="connsiteX6" fmla="*/ 0 w 1026319"/>
                  <a:gd name="connsiteY6" fmla="*/ 685800 h 685800"/>
                  <a:gd name="connsiteX0" fmla="*/ 0 w 1026319"/>
                  <a:gd name="connsiteY0" fmla="*/ 716757 h 716757"/>
                  <a:gd name="connsiteX1" fmla="*/ 723900 w 1026319"/>
                  <a:gd name="connsiteY1" fmla="*/ 130175 h 716757"/>
                  <a:gd name="connsiteX2" fmla="*/ 641350 w 1026319"/>
                  <a:gd name="connsiteY2" fmla="*/ 0 h 716757"/>
                  <a:gd name="connsiteX3" fmla="*/ 1026319 w 1026319"/>
                  <a:gd name="connsiteY3" fmla="*/ 210345 h 716757"/>
                  <a:gd name="connsiteX4" fmla="*/ 800100 w 1026319"/>
                  <a:gd name="connsiteY4" fmla="*/ 424657 h 716757"/>
                  <a:gd name="connsiteX5" fmla="*/ 761936 w 1026319"/>
                  <a:gd name="connsiteY5" fmla="*/ 333327 h 716757"/>
                  <a:gd name="connsiteX6" fmla="*/ 0 w 1026319"/>
                  <a:gd name="connsiteY6" fmla="*/ 716757 h 716757"/>
                  <a:gd name="connsiteX0" fmla="*/ 0 w 1026319"/>
                  <a:gd name="connsiteY0" fmla="*/ 716757 h 716757"/>
                  <a:gd name="connsiteX1" fmla="*/ 695325 w 1026319"/>
                  <a:gd name="connsiteY1" fmla="*/ 130175 h 716757"/>
                  <a:gd name="connsiteX2" fmla="*/ 641350 w 1026319"/>
                  <a:gd name="connsiteY2" fmla="*/ 0 h 716757"/>
                  <a:gd name="connsiteX3" fmla="*/ 1026319 w 1026319"/>
                  <a:gd name="connsiteY3" fmla="*/ 210345 h 716757"/>
                  <a:gd name="connsiteX4" fmla="*/ 800100 w 1026319"/>
                  <a:gd name="connsiteY4" fmla="*/ 424657 h 716757"/>
                  <a:gd name="connsiteX5" fmla="*/ 761936 w 1026319"/>
                  <a:gd name="connsiteY5" fmla="*/ 333327 h 716757"/>
                  <a:gd name="connsiteX6" fmla="*/ 0 w 1026319"/>
                  <a:gd name="connsiteY6" fmla="*/ 716757 h 716757"/>
                  <a:gd name="connsiteX0" fmla="*/ 0 w 934879"/>
                  <a:gd name="connsiteY0" fmla="*/ 823437 h 823437"/>
                  <a:gd name="connsiteX1" fmla="*/ 603885 w 934879"/>
                  <a:gd name="connsiteY1" fmla="*/ 130175 h 823437"/>
                  <a:gd name="connsiteX2" fmla="*/ 549910 w 934879"/>
                  <a:gd name="connsiteY2" fmla="*/ 0 h 823437"/>
                  <a:gd name="connsiteX3" fmla="*/ 934879 w 934879"/>
                  <a:gd name="connsiteY3" fmla="*/ 210345 h 823437"/>
                  <a:gd name="connsiteX4" fmla="*/ 708660 w 934879"/>
                  <a:gd name="connsiteY4" fmla="*/ 424657 h 823437"/>
                  <a:gd name="connsiteX5" fmla="*/ 670496 w 934879"/>
                  <a:gd name="connsiteY5" fmla="*/ 333327 h 823437"/>
                  <a:gd name="connsiteX6" fmla="*/ 0 w 934879"/>
                  <a:gd name="connsiteY6" fmla="*/ 823437 h 823437"/>
                  <a:gd name="connsiteX0" fmla="*/ 0 w 972979"/>
                  <a:gd name="connsiteY0" fmla="*/ 772637 h 772637"/>
                  <a:gd name="connsiteX1" fmla="*/ 641985 w 972979"/>
                  <a:gd name="connsiteY1" fmla="*/ 130175 h 772637"/>
                  <a:gd name="connsiteX2" fmla="*/ 588010 w 972979"/>
                  <a:gd name="connsiteY2" fmla="*/ 0 h 772637"/>
                  <a:gd name="connsiteX3" fmla="*/ 972979 w 972979"/>
                  <a:gd name="connsiteY3" fmla="*/ 210345 h 772637"/>
                  <a:gd name="connsiteX4" fmla="*/ 746760 w 972979"/>
                  <a:gd name="connsiteY4" fmla="*/ 424657 h 772637"/>
                  <a:gd name="connsiteX5" fmla="*/ 708596 w 972979"/>
                  <a:gd name="connsiteY5" fmla="*/ 333327 h 772637"/>
                  <a:gd name="connsiteX6" fmla="*/ 0 w 972979"/>
                  <a:gd name="connsiteY6" fmla="*/ 772637 h 772637"/>
                  <a:gd name="connsiteX0" fmla="*/ 0 w 972979"/>
                  <a:gd name="connsiteY0" fmla="*/ 772637 h 772637"/>
                  <a:gd name="connsiteX1" fmla="*/ 641985 w 972979"/>
                  <a:gd name="connsiteY1" fmla="*/ 130175 h 772637"/>
                  <a:gd name="connsiteX2" fmla="*/ 588010 w 972979"/>
                  <a:gd name="connsiteY2" fmla="*/ 0 h 772637"/>
                  <a:gd name="connsiteX3" fmla="*/ 972979 w 972979"/>
                  <a:gd name="connsiteY3" fmla="*/ 210345 h 772637"/>
                  <a:gd name="connsiteX4" fmla="*/ 746760 w 972979"/>
                  <a:gd name="connsiteY4" fmla="*/ 424657 h 772637"/>
                  <a:gd name="connsiteX5" fmla="*/ 708596 w 972979"/>
                  <a:gd name="connsiteY5" fmla="*/ 333327 h 772637"/>
                  <a:gd name="connsiteX6" fmla="*/ 0 w 972979"/>
                  <a:gd name="connsiteY6" fmla="*/ 772637 h 772637"/>
                  <a:gd name="connsiteX0" fmla="*/ 0 w 972979"/>
                  <a:gd name="connsiteY0" fmla="*/ 772637 h 772637"/>
                  <a:gd name="connsiteX1" fmla="*/ 641985 w 972979"/>
                  <a:gd name="connsiteY1" fmla="*/ 130175 h 772637"/>
                  <a:gd name="connsiteX2" fmla="*/ 588010 w 972979"/>
                  <a:gd name="connsiteY2" fmla="*/ 0 h 772637"/>
                  <a:gd name="connsiteX3" fmla="*/ 972979 w 972979"/>
                  <a:gd name="connsiteY3" fmla="*/ 210345 h 772637"/>
                  <a:gd name="connsiteX4" fmla="*/ 746760 w 972979"/>
                  <a:gd name="connsiteY4" fmla="*/ 424657 h 772637"/>
                  <a:gd name="connsiteX5" fmla="*/ 708596 w 972979"/>
                  <a:gd name="connsiteY5" fmla="*/ 333327 h 772637"/>
                  <a:gd name="connsiteX6" fmla="*/ 0 w 972979"/>
                  <a:gd name="connsiteY6" fmla="*/ 772637 h 772637"/>
                  <a:gd name="connsiteX0" fmla="*/ 0 w 972979"/>
                  <a:gd name="connsiteY0" fmla="*/ 772637 h 772637"/>
                  <a:gd name="connsiteX1" fmla="*/ 641985 w 972979"/>
                  <a:gd name="connsiteY1" fmla="*/ 130175 h 772637"/>
                  <a:gd name="connsiteX2" fmla="*/ 588010 w 972979"/>
                  <a:gd name="connsiteY2" fmla="*/ 0 h 772637"/>
                  <a:gd name="connsiteX3" fmla="*/ 972979 w 972979"/>
                  <a:gd name="connsiteY3" fmla="*/ 210345 h 772637"/>
                  <a:gd name="connsiteX4" fmla="*/ 746760 w 972979"/>
                  <a:gd name="connsiteY4" fmla="*/ 424657 h 772637"/>
                  <a:gd name="connsiteX5" fmla="*/ 708596 w 972979"/>
                  <a:gd name="connsiteY5" fmla="*/ 333327 h 772637"/>
                  <a:gd name="connsiteX6" fmla="*/ 0 w 972979"/>
                  <a:gd name="connsiteY6" fmla="*/ 772637 h 772637"/>
                  <a:gd name="connsiteX0" fmla="*/ 0 w 972979"/>
                  <a:gd name="connsiteY0" fmla="*/ 772637 h 772637"/>
                  <a:gd name="connsiteX1" fmla="*/ 641985 w 972979"/>
                  <a:gd name="connsiteY1" fmla="*/ 130175 h 772637"/>
                  <a:gd name="connsiteX2" fmla="*/ 588010 w 972979"/>
                  <a:gd name="connsiteY2" fmla="*/ 0 h 772637"/>
                  <a:gd name="connsiteX3" fmla="*/ 972979 w 972979"/>
                  <a:gd name="connsiteY3" fmla="*/ 210345 h 772637"/>
                  <a:gd name="connsiteX4" fmla="*/ 746760 w 972979"/>
                  <a:gd name="connsiteY4" fmla="*/ 424657 h 772637"/>
                  <a:gd name="connsiteX5" fmla="*/ 708596 w 972979"/>
                  <a:gd name="connsiteY5" fmla="*/ 333327 h 772637"/>
                  <a:gd name="connsiteX6" fmla="*/ 0 w 972979"/>
                  <a:gd name="connsiteY6" fmla="*/ 772637 h 772637"/>
                  <a:gd name="connsiteX0" fmla="*/ 0 w 972979"/>
                  <a:gd name="connsiteY0" fmla="*/ 772637 h 772637"/>
                  <a:gd name="connsiteX1" fmla="*/ 641985 w 972979"/>
                  <a:gd name="connsiteY1" fmla="*/ 130175 h 772637"/>
                  <a:gd name="connsiteX2" fmla="*/ 588010 w 972979"/>
                  <a:gd name="connsiteY2" fmla="*/ 0 h 772637"/>
                  <a:gd name="connsiteX3" fmla="*/ 972979 w 972979"/>
                  <a:gd name="connsiteY3" fmla="*/ 210345 h 772637"/>
                  <a:gd name="connsiteX4" fmla="*/ 746760 w 972979"/>
                  <a:gd name="connsiteY4" fmla="*/ 424657 h 772637"/>
                  <a:gd name="connsiteX5" fmla="*/ 708596 w 972979"/>
                  <a:gd name="connsiteY5" fmla="*/ 333327 h 772637"/>
                  <a:gd name="connsiteX6" fmla="*/ 0 w 972979"/>
                  <a:gd name="connsiteY6" fmla="*/ 772637 h 772637"/>
                  <a:gd name="connsiteX0" fmla="*/ 0 w 1031069"/>
                  <a:gd name="connsiteY0" fmla="*/ 676236 h 676236"/>
                  <a:gd name="connsiteX1" fmla="*/ 700075 w 1031069"/>
                  <a:gd name="connsiteY1" fmla="*/ 130175 h 676236"/>
                  <a:gd name="connsiteX2" fmla="*/ 646100 w 1031069"/>
                  <a:gd name="connsiteY2" fmla="*/ 0 h 676236"/>
                  <a:gd name="connsiteX3" fmla="*/ 1031069 w 1031069"/>
                  <a:gd name="connsiteY3" fmla="*/ 210345 h 676236"/>
                  <a:gd name="connsiteX4" fmla="*/ 804850 w 1031069"/>
                  <a:gd name="connsiteY4" fmla="*/ 424657 h 676236"/>
                  <a:gd name="connsiteX5" fmla="*/ 766686 w 1031069"/>
                  <a:gd name="connsiteY5" fmla="*/ 333327 h 676236"/>
                  <a:gd name="connsiteX6" fmla="*/ 0 w 1031069"/>
                  <a:gd name="connsiteY6" fmla="*/ 676236 h 676236"/>
                  <a:gd name="connsiteX0" fmla="*/ 0 w 1031069"/>
                  <a:gd name="connsiteY0" fmla="*/ 676236 h 676236"/>
                  <a:gd name="connsiteX1" fmla="*/ 700075 w 1031069"/>
                  <a:gd name="connsiteY1" fmla="*/ 130175 h 676236"/>
                  <a:gd name="connsiteX2" fmla="*/ 646100 w 1031069"/>
                  <a:gd name="connsiteY2" fmla="*/ 0 h 676236"/>
                  <a:gd name="connsiteX3" fmla="*/ 1031069 w 1031069"/>
                  <a:gd name="connsiteY3" fmla="*/ 210345 h 676236"/>
                  <a:gd name="connsiteX4" fmla="*/ 804850 w 1031069"/>
                  <a:gd name="connsiteY4" fmla="*/ 424657 h 676236"/>
                  <a:gd name="connsiteX5" fmla="*/ 766686 w 1031069"/>
                  <a:gd name="connsiteY5" fmla="*/ 333327 h 676236"/>
                  <a:gd name="connsiteX6" fmla="*/ 0 w 1031069"/>
                  <a:gd name="connsiteY6" fmla="*/ 676236 h 676236"/>
                  <a:gd name="connsiteX0" fmla="*/ 0 w 1031069"/>
                  <a:gd name="connsiteY0" fmla="*/ 676236 h 676236"/>
                  <a:gd name="connsiteX1" fmla="*/ 700075 w 1031069"/>
                  <a:gd name="connsiteY1" fmla="*/ 130175 h 676236"/>
                  <a:gd name="connsiteX2" fmla="*/ 646100 w 1031069"/>
                  <a:gd name="connsiteY2" fmla="*/ 0 h 676236"/>
                  <a:gd name="connsiteX3" fmla="*/ 1031069 w 1031069"/>
                  <a:gd name="connsiteY3" fmla="*/ 210345 h 676236"/>
                  <a:gd name="connsiteX4" fmla="*/ 804850 w 1031069"/>
                  <a:gd name="connsiteY4" fmla="*/ 424657 h 676236"/>
                  <a:gd name="connsiteX5" fmla="*/ 766686 w 1031069"/>
                  <a:gd name="connsiteY5" fmla="*/ 333327 h 676236"/>
                  <a:gd name="connsiteX6" fmla="*/ 0 w 1031069"/>
                  <a:gd name="connsiteY6" fmla="*/ 676236 h 676236"/>
                  <a:gd name="connsiteX0" fmla="*/ 0 w 1031069"/>
                  <a:gd name="connsiteY0" fmla="*/ 676236 h 676236"/>
                  <a:gd name="connsiteX1" fmla="*/ 700075 w 1031069"/>
                  <a:gd name="connsiteY1" fmla="*/ 130175 h 676236"/>
                  <a:gd name="connsiteX2" fmla="*/ 646100 w 1031069"/>
                  <a:gd name="connsiteY2" fmla="*/ 0 h 676236"/>
                  <a:gd name="connsiteX3" fmla="*/ 1031069 w 1031069"/>
                  <a:gd name="connsiteY3" fmla="*/ 210345 h 676236"/>
                  <a:gd name="connsiteX4" fmla="*/ 804850 w 1031069"/>
                  <a:gd name="connsiteY4" fmla="*/ 424657 h 676236"/>
                  <a:gd name="connsiteX5" fmla="*/ 766686 w 1031069"/>
                  <a:gd name="connsiteY5" fmla="*/ 333327 h 676236"/>
                  <a:gd name="connsiteX6" fmla="*/ 0 w 1031069"/>
                  <a:gd name="connsiteY6" fmla="*/ 676236 h 676236"/>
                  <a:gd name="connsiteX0" fmla="*/ 0 w 1031069"/>
                  <a:gd name="connsiteY0" fmla="*/ 676236 h 676236"/>
                  <a:gd name="connsiteX1" fmla="*/ 700075 w 1031069"/>
                  <a:gd name="connsiteY1" fmla="*/ 130175 h 676236"/>
                  <a:gd name="connsiteX2" fmla="*/ 646100 w 1031069"/>
                  <a:gd name="connsiteY2" fmla="*/ 0 h 676236"/>
                  <a:gd name="connsiteX3" fmla="*/ 1031069 w 1031069"/>
                  <a:gd name="connsiteY3" fmla="*/ 210345 h 676236"/>
                  <a:gd name="connsiteX4" fmla="*/ 804850 w 1031069"/>
                  <a:gd name="connsiteY4" fmla="*/ 424657 h 676236"/>
                  <a:gd name="connsiteX5" fmla="*/ 766686 w 1031069"/>
                  <a:gd name="connsiteY5" fmla="*/ 333327 h 676236"/>
                  <a:gd name="connsiteX6" fmla="*/ 0 w 1031069"/>
                  <a:gd name="connsiteY6" fmla="*/ 676236 h 676236"/>
                  <a:gd name="connsiteX0" fmla="*/ 0 w 1031069"/>
                  <a:gd name="connsiteY0" fmla="*/ 676236 h 676236"/>
                  <a:gd name="connsiteX1" fmla="*/ 700075 w 1031069"/>
                  <a:gd name="connsiteY1" fmla="*/ 130175 h 676236"/>
                  <a:gd name="connsiteX2" fmla="*/ 646100 w 1031069"/>
                  <a:gd name="connsiteY2" fmla="*/ 0 h 676236"/>
                  <a:gd name="connsiteX3" fmla="*/ 1031069 w 1031069"/>
                  <a:gd name="connsiteY3" fmla="*/ 210345 h 676236"/>
                  <a:gd name="connsiteX4" fmla="*/ 804850 w 1031069"/>
                  <a:gd name="connsiteY4" fmla="*/ 424657 h 676236"/>
                  <a:gd name="connsiteX5" fmla="*/ 766686 w 1031069"/>
                  <a:gd name="connsiteY5" fmla="*/ 333327 h 676236"/>
                  <a:gd name="connsiteX6" fmla="*/ 0 w 1031069"/>
                  <a:gd name="connsiteY6" fmla="*/ 676236 h 676236"/>
                  <a:gd name="connsiteX0" fmla="*/ 0 w 1031069"/>
                  <a:gd name="connsiteY0" fmla="*/ 676236 h 676236"/>
                  <a:gd name="connsiteX1" fmla="*/ 700075 w 1031069"/>
                  <a:gd name="connsiteY1" fmla="*/ 130175 h 676236"/>
                  <a:gd name="connsiteX2" fmla="*/ 646100 w 1031069"/>
                  <a:gd name="connsiteY2" fmla="*/ 0 h 676236"/>
                  <a:gd name="connsiteX3" fmla="*/ 1031069 w 1031069"/>
                  <a:gd name="connsiteY3" fmla="*/ 210345 h 676236"/>
                  <a:gd name="connsiteX4" fmla="*/ 804850 w 1031069"/>
                  <a:gd name="connsiteY4" fmla="*/ 424657 h 676236"/>
                  <a:gd name="connsiteX5" fmla="*/ 766686 w 1031069"/>
                  <a:gd name="connsiteY5" fmla="*/ 333327 h 676236"/>
                  <a:gd name="connsiteX6" fmla="*/ 0 w 1031069"/>
                  <a:gd name="connsiteY6" fmla="*/ 676236 h 676236"/>
                  <a:gd name="connsiteX0" fmla="*/ 0 w 1011087"/>
                  <a:gd name="connsiteY0" fmla="*/ 676236 h 676236"/>
                  <a:gd name="connsiteX1" fmla="*/ 700075 w 1011087"/>
                  <a:gd name="connsiteY1" fmla="*/ 130175 h 676236"/>
                  <a:gd name="connsiteX2" fmla="*/ 646100 w 1011087"/>
                  <a:gd name="connsiteY2" fmla="*/ 0 h 676236"/>
                  <a:gd name="connsiteX3" fmla="*/ 1011087 w 1011087"/>
                  <a:gd name="connsiteY3" fmla="*/ 161860 h 676236"/>
                  <a:gd name="connsiteX4" fmla="*/ 804850 w 1011087"/>
                  <a:gd name="connsiteY4" fmla="*/ 424657 h 676236"/>
                  <a:gd name="connsiteX5" fmla="*/ 766686 w 1011087"/>
                  <a:gd name="connsiteY5" fmla="*/ 333327 h 676236"/>
                  <a:gd name="connsiteX6" fmla="*/ 0 w 1011087"/>
                  <a:gd name="connsiteY6" fmla="*/ 676236 h 676236"/>
                  <a:gd name="connsiteX0" fmla="*/ 0 w 1011377"/>
                  <a:gd name="connsiteY0" fmla="*/ 676236 h 676236"/>
                  <a:gd name="connsiteX1" fmla="*/ 700075 w 1011377"/>
                  <a:gd name="connsiteY1" fmla="*/ 130175 h 676236"/>
                  <a:gd name="connsiteX2" fmla="*/ 646100 w 1011377"/>
                  <a:gd name="connsiteY2" fmla="*/ 0 h 676236"/>
                  <a:gd name="connsiteX3" fmla="*/ 1011377 w 1011377"/>
                  <a:gd name="connsiteY3" fmla="*/ 151215 h 676236"/>
                  <a:gd name="connsiteX4" fmla="*/ 804850 w 1011377"/>
                  <a:gd name="connsiteY4" fmla="*/ 424657 h 676236"/>
                  <a:gd name="connsiteX5" fmla="*/ 766686 w 1011377"/>
                  <a:gd name="connsiteY5" fmla="*/ 333327 h 676236"/>
                  <a:gd name="connsiteX6" fmla="*/ 0 w 1011377"/>
                  <a:gd name="connsiteY6" fmla="*/ 676236 h 676236"/>
                  <a:gd name="connsiteX0" fmla="*/ 0 w 1011377"/>
                  <a:gd name="connsiteY0" fmla="*/ 676236 h 676236"/>
                  <a:gd name="connsiteX1" fmla="*/ 700075 w 1011377"/>
                  <a:gd name="connsiteY1" fmla="*/ 130175 h 676236"/>
                  <a:gd name="connsiteX2" fmla="*/ 646100 w 1011377"/>
                  <a:gd name="connsiteY2" fmla="*/ 0 h 676236"/>
                  <a:gd name="connsiteX3" fmla="*/ 1011377 w 1011377"/>
                  <a:gd name="connsiteY3" fmla="*/ 151215 h 676236"/>
                  <a:gd name="connsiteX4" fmla="*/ 804850 w 1011377"/>
                  <a:gd name="connsiteY4" fmla="*/ 424657 h 676236"/>
                  <a:gd name="connsiteX5" fmla="*/ 766686 w 1011377"/>
                  <a:gd name="connsiteY5" fmla="*/ 333327 h 676236"/>
                  <a:gd name="connsiteX6" fmla="*/ 0 w 1011377"/>
                  <a:gd name="connsiteY6" fmla="*/ 676236 h 676236"/>
                  <a:gd name="connsiteX0" fmla="*/ 0 w 1011377"/>
                  <a:gd name="connsiteY0" fmla="*/ 676236 h 676236"/>
                  <a:gd name="connsiteX1" fmla="*/ 700075 w 1011377"/>
                  <a:gd name="connsiteY1" fmla="*/ 130175 h 676236"/>
                  <a:gd name="connsiteX2" fmla="*/ 646100 w 1011377"/>
                  <a:gd name="connsiteY2" fmla="*/ 0 h 676236"/>
                  <a:gd name="connsiteX3" fmla="*/ 1011377 w 1011377"/>
                  <a:gd name="connsiteY3" fmla="*/ 151215 h 676236"/>
                  <a:gd name="connsiteX4" fmla="*/ 804850 w 1011377"/>
                  <a:gd name="connsiteY4" fmla="*/ 424657 h 676236"/>
                  <a:gd name="connsiteX5" fmla="*/ 766686 w 1011377"/>
                  <a:gd name="connsiteY5" fmla="*/ 333327 h 676236"/>
                  <a:gd name="connsiteX6" fmla="*/ 0 w 1011377"/>
                  <a:gd name="connsiteY6" fmla="*/ 676236 h 676236"/>
                  <a:gd name="connsiteX0" fmla="*/ 0 w 978950"/>
                  <a:gd name="connsiteY0" fmla="*/ 631407 h 631407"/>
                  <a:gd name="connsiteX1" fmla="*/ 667648 w 978950"/>
                  <a:gd name="connsiteY1" fmla="*/ 130175 h 631407"/>
                  <a:gd name="connsiteX2" fmla="*/ 613673 w 978950"/>
                  <a:gd name="connsiteY2" fmla="*/ 0 h 631407"/>
                  <a:gd name="connsiteX3" fmla="*/ 978950 w 978950"/>
                  <a:gd name="connsiteY3" fmla="*/ 151215 h 631407"/>
                  <a:gd name="connsiteX4" fmla="*/ 772423 w 978950"/>
                  <a:gd name="connsiteY4" fmla="*/ 424657 h 631407"/>
                  <a:gd name="connsiteX5" fmla="*/ 734259 w 978950"/>
                  <a:gd name="connsiteY5" fmla="*/ 333327 h 631407"/>
                  <a:gd name="connsiteX6" fmla="*/ 0 w 978950"/>
                  <a:gd name="connsiteY6" fmla="*/ 631407 h 631407"/>
                  <a:gd name="connsiteX0" fmla="*/ 0 w 982198"/>
                  <a:gd name="connsiteY0" fmla="*/ 669231 h 669231"/>
                  <a:gd name="connsiteX1" fmla="*/ 670896 w 982198"/>
                  <a:gd name="connsiteY1" fmla="*/ 130175 h 669231"/>
                  <a:gd name="connsiteX2" fmla="*/ 616921 w 982198"/>
                  <a:gd name="connsiteY2" fmla="*/ 0 h 669231"/>
                  <a:gd name="connsiteX3" fmla="*/ 982198 w 982198"/>
                  <a:gd name="connsiteY3" fmla="*/ 151215 h 669231"/>
                  <a:gd name="connsiteX4" fmla="*/ 775671 w 982198"/>
                  <a:gd name="connsiteY4" fmla="*/ 424657 h 669231"/>
                  <a:gd name="connsiteX5" fmla="*/ 737507 w 982198"/>
                  <a:gd name="connsiteY5" fmla="*/ 333327 h 669231"/>
                  <a:gd name="connsiteX6" fmla="*/ 0 w 982198"/>
                  <a:gd name="connsiteY6" fmla="*/ 669231 h 669231"/>
                  <a:gd name="connsiteX0" fmla="*/ 0 w 974100"/>
                  <a:gd name="connsiteY0" fmla="*/ 685801 h 685801"/>
                  <a:gd name="connsiteX1" fmla="*/ 662798 w 974100"/>
                  <a:gd name="connsiteY1" fmla="*/ 130175 h 685801"/>
                  <a:gd name="connsiteX2" fmla="*/ 608823 w 974100"/>
                  <a:gd name="connsiteY2" fmla="*/ 0 h 685801"/>
                  <a:gd name="connsiteX3" fmla="*/ 974100 w 974100"/>
                  <a:gd name="connsiteY3" fmla="*/ 151215 h 685801"/>
                  <a:gd name="connsiteX4" fmla="*/ 767573 w 974100"/>
                  <a:gd name="connsiteY4" fmla="*/ 424657 h 685801"/>
                  <a:gd name="connsiteX5" fmla="*/ 729409 w 974100"/>
                  <a:gd name="connsiteY5" fmla="*/ 333327 h 685801"/>
                  <a:gd name="connsiteX6" fmla="*/ 0 w 974100"/>
                  <a:gd name="connsiteY6" fmla="*/ 685801 h 6858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74100" h="685801">
                    <a:moveTo>
                      <a:pt x="0" y="685801"/>
                    </a:moveTo>
                    <a:cubicBezTo>
                      <a:pt x="145560" y="425327"/>
                      <a:pt x="341596" y="238243"/>
                      <a:pt x="662798" y="130175"/>
                    </a:cubicBezTo>
                    <a:lnTo>
                      <a:pt x="608823" y="0"/>
                    </a:lnTo>
                    <a:lnTo>
                      <a:pt x="974100" y="151215"/>
                    </a:lnTo>
                    <a:lnTo>
                      <a:pt x="767573" y="424657"/>
                    </a:lnTo>
                    <a:lnTo>
                      <a:pt x="729409" y="333327"/>
                    </a:lnTo>
                    <a:cubicBezTo>
                      <a:pt x="487544" y="367422"/>
                      <a:pt x="218172" y="473763"/>
                      <a:pt x="0" y="685801"/>
                    </a:cubicBezTo>
                    <a:close/>
                  </a:path>
                </a:pathLst>
              </a:cu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800" b="1" kern="0">
                  <a:solidFill>
                    <a:prstClr val="white"/>
                  </a:solidFill>
                  <a:latin typeface="隶书" panose="02010509060101010101" pitchFamily="49" charset="-122"/>
                  <a:ea typeface="隶书" panose="02010509060101010101" pitchFamily="49" charset="-122"/>
                </a:endParaRPr>
              </a:p>
            </p:txBody>
          </p:sp>
          <p:sp>
            <p:nvSpPr>
              <p:cNvPr id="19" name="任意多边形 18"/>
              <p:cNvSpPr>
                <a:spLocks noChangeAspect="1"/>
              </p:cNvSpPr>
              <p:nvPr/>
            </p:nvSpPr>
            <p:spPr>
              <a:xfrm rot="3362433" flipH="1">
                <a:off x="5868200" y="2084171"/>
                <a:ext cx="1128311" cy="720690"/>
              </a:xfrm>
              <a:custGeom>
                <a:avLst/>
                <a:gdLst>
                  <a:gd name="connsiteX0" fmla="*/ 0 w 990600"/>
                  <a:gd name="connsiteY0" fmla="*/ 685800 h 685800"/>
                  <a:gd name="connsiteX1" fmla="*/ 723900 w 990600"/>
                  <a:gd name="connsiteY1" fmla="*/ 177800 h 685800"/>
                  <a:gd name="connsiteX2" fmla="*/ 622300 w 990600"/>
                  <a:gd name="connsiteY2" fmla="*/ 0 h 685800"/>
                  <a:gd name="connsiteX3" fmla="*/ 990600 w 990600"/>
                  <a:gd name="connsiteY3" fmla="*/ 88900 h 685800"/>
                  <a:gd name="connsiteX4" fmla="*/ 800100 w 990600"/>
                  <a:gd name="connsiteY4" fmla="*/ 393700 h 685800"/>
                  <a:gd name="connsiteX5" fmla="*/ 762000 w 990600"/>
                  <a:gd name="connsiteY5" fmla="*/ 266700 h 685800"/>
                  <a:gd name="connsiteX6" fmla="*/ 0 w 990600"/>
                  <a:gd name="connsiteY6" fmla="*/ 685800 h 685800"/>
                  <a:gd name="connsiteX0" fmla="*/ 0 w 990600"/>
                  <a:gd name="connsiteY0" fmla="*/ 685800 h 685800"/>
                  <a:gd name="connsiteX1" fmla="*/ 723900 w 990600"/>
                  <a:gd name="connsiteY1" fmla="*/ 177800 h 685800"/>
                  <a:gd name="connsiteX2" fmla="*/ 622300 w 990600"/>
                  <a:gd name="connsiteY2" fmla="*/ 0 h 685800"/>
                  <a:gd name="connsiteX3" fmla="*/ 990600 w 990600"/>
                  <a:gd name="connsiteY3" fmla="*/ 88900 h 685800"/>
                  <a:gd name="connsiteX4" fmla="*/ 800100 w 990600"/>
                  <a:gd name="connsiteY4" fmla="*/ 393700 h 685800"/>
                  <a:gd name="connsiteX5" fmla="*/ 762000 w 990600"/>
                  <a:gd name="connsiteY5" fmla="*/ 266700 h 685800"/>
                  <a:gd name="connsiteX6" fmla="*/ 0 w 990600"/>
                  <a:gd name="connsiteY6" fmla="*/ 685800 h 685800"/>
                  <a:gd name="connsiteX0" fmla="*/ 0 w 990600"/>
                  <a:gd name="connsiteY0" fmla="*/ 685800 h 685800"/>
                  <a:gd name="connsiteX1" fmla="*/ 723900 w 990600"/>
                  <a:gd name="connsiteY1" fmla="*/ 177800 h 685800"/>
                  <a:gd name="connsiteX2" fmla="*/ 711200 w 990600"/>
                  <a:gd name="connsiteY2" fmla="*/ 165100 h 685800"/>
                  <a:gd name="connsiteX3" fmla="*/ 622300 w 990600"/>
                  <a:gd name="connsiteY3" fmla="*/ 0 h 685800"/>
                  <a:gd name="connsiteX4" fmla="*/ 990600 w 990600"/>
                  <a:gd name="connsiteY4" fmla="*/ 88900 h 685800"/>
                  <a:gd name="connsiteX5" fmla="*/ 800100 w 990600"/>
                  <a:gd name="connsiteY5" fmla="*/ 393700 h 685800"/>
                  <a:gd name="connsiteX6" fmla="*/ 762000 w 990600"/>
                  <a:gd name="connsiteY6" fmla="*/ 266700 h 685800"/>
                  <a:gd name="connsiteX7" fmla="*/ 0 w 990600"/>
                  <a:gd name="connsiteY7" fmla="*/ 685800 h 685800"/>
                  <a:gd name="connsiteX0" fmla="*/ 0 w 990600"/>
                  <a:gd name="connsiteY0" fmla="*/ 685800 h 685800"/>
                  <a:gd name="connsiteX1" fmla="*/ 723900 w 990600"/>
                  <a:gd name="connsiteY1" fmla="*/ 177800 h 685800"/>
                  <a:gd name="connsiteX2" fmla="*/ 622300 w 990600"/>
                  <a:gd name="connsiteY2" fmla="*/ 0 h 685800"/>
                  <a:gd name="connsiteX3" fmla="*/ 990600 w 990600"/>
                  <a:gd name="connsiteY3" fmla="*/ 88900 h 685800"/>
                  <a:gd name="connsiteX4" fmla="*/ 800100 w 990600"/>
                  <a:gd name="connsiteY4" fmla="*/ 393700 h 685800"/>
                  <a:gd name="connsiteX5" fmla="*/ 762000 w 990600"/>
                  <a:gd name="connsiteY5" fmla="*/ 266700 h 685800"/>
                  <a:gd name="connsiteX6" fmla="*/ 0 w 990600"/>
                  <a:gd name="connsiteY6" fmla="*/ 685800 h 685800"/>
                  <a:gd name="connsiteX0" fmla="*/ 0 w 990600"/>
                  <a:gd name="connsiteY0" fmla="*/ 685800 h 685800"/>
                  <a:gd name="connsiteX1" fmla="*/ 723900 w 990600"/>
                  <a:gd name="connsiteY1" fmla="*/ 177800 h 685800"/>
                  <a:gd name="connsiteX2" fmla="*/ 622300 w 990600"/>
                  <a:gd name="connsiteY2" fmla="*/ 0 h 685800"/>
                  <a:gd name="connsiteX3" fmla="*/ 990600 w 990600"/>
                  <a:gd name="connsiteY3" fmla="*/ 88900 h 685800"/>
                  <a:gd name="connsiteX4" fmla="*/ 800100 w 990600"/>
                  <a:gd name="connsiteY4" fmla="*/ 393700 h 685800"/>
                  <a:gd name="connsiteX5" fmla="*/ 761968 w 990600"/>
                  <a:gd name="connsiteY5" fmla="*/ 266676 h 685800"/>
                  <a:gd name="connsiteX6" fmla="*/ 0 w 990600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77800 h 685800"/>
                  <a:gd name="connsiteX2" fmla="*/ 622300 w 1026319"/>
                  <a:gd name="connsiteY2" fmla="*/ 0 h 685800"/>
                  <a:gd name="connsiteX3" fmla="*/ 1026319 w 1026319"/>
                  <a:gd name="connsiteY3" fmla="*/ 88900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77800 h 685800"/>
                  <a:gd name="connsiteX2" fmla="*/ 653256 w 1026319"/>
                  <a:gd name="connsiteY2" fmla="*/ 0 h 685800"/>
                  <a:gd name="connsiteX3" fmla="*/ 1026319 w 1026319"/>
                  <a:gd name="connsiteY3" fmla="*/ 88900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53256 w 1026319"/>
                  <a:gd name="connsiteY2" fmla="*/ 0 h 685800"/>
                  <a:gd name="connsiteX3" fmla="*/ 1026319 w 1026319"/>
                  <a:gd name="connsiteY3" fmla="*/ 88900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53256 w 1026319"/>
                  <a:gd name="connsiteY2" fmla="*/ 0 h 685800"/>
                  <a:gd name="connsiteX3" fmla="*/ 1026319 w 1026319"/>
                  <a:gd name="connsiteY3" fmla="*/ 88900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53256 w 1026319"/>
                  <a:gd name="connsiteY2" fmla="*/ 0 h 685800"/>
                  <a:gd name="connsiteX3" fmla="*/ 1026319 w 1026319"/>
                  <a:gd name="connsiteY3" fmla="*/ 88900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53256 w 1026319"/>
                  <a:gd name="connsiteY2" fmla="*/ 0 h 685800"/>
                  <a:gd name="connsiteX3" fmla="*/ 1026319 w 1026319"/>
                  <a:gd name="connsiteY3" fmla="*/ 88900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53256 w 1026319"/>
                  <a:gd name="connsiteY2" fmla="*/ 0 h 685800"/>
                  <a:gd name="connsiteX3" fmla="*/ 1026319 w 1026319"/>
                  <a:gd name="connsiteY3" fmla="*/ 88900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53256 w 1026319"/>
                  <a:gd name="connsiteY2" fmla="*/ 0 h 685800"/>
                  <a:gd name="connsiteX3" fmla="*/ 1026319 w 1026319"/>
                  <a:gd name="connsiteY3" fmla="*/ 141288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532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68 w 1026319"/>
                  <a:gd name="connsiteY5" fmla="*/ 300013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36 w 1026319"/>
                  <a:gd name="connsiteY5" fmla="*/ 299989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36 w 1026319"/>
                  <a:gd name="connsiteY5" fmla="*/ 271414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36 w 1026319"/>
                  <a:gd name="connsiteY5" fmla="*/ 271414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36 w 1026319"/>
                  <a:gd name="connsiteY5" fmla="*/ 271414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36 w 1026319"/>
                  <a:gd name="connsiteY5" fmla="*/ 271414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36 w 1026319"/>
                  <a:gd name="connsiteY5" fmla="*/ 271414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90511 w 1026319"/>
                  <a:gd name="connsiteY5" fmla="*/ 302370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54857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90511 w 1026319"/>
                  <a:gd name="connsiteY5" fmla="*/ 302370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54857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90511 w 1026319"/>
                  <a:gd name="connsiteY5" fmla="*/ 302370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90511 w 1026319"/>
                  <a:gd name="connsiteY5" fmla="*/ 302370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36 w 1026319"/>
                  <a:gd name="connsiteY5" fmla="*/ 302370 h 685800"/>
                  <a:gd name="connsiteX6" fmla="*/ 0 w 1026319"/>
                  <a:gd name="connsiteY6" fmla="*/ 685800 h 685800"/>
                  <a:gd name="connsiteX0" fmla="*/ 0 w 1026319"/>
                  <a:gd name="connsiteY0" fmla="*/ 716757 h 716757"/>
                  <a:gd name="connsiteX1" fmla="*/ 723900 w 1026319"/>
                  <a:gd name="connsiteY1" fmla="*/ 130175 h 716757"/>
                  <a:gd name="connsiteX2" fmla="*/ 641350 w 1026319"/>
                  <a:gd name="connsiteY2" fmla="*/ 0 h 716757"/>
                  <a:gd name="connsiteX3" fmla="*/ 1026319 w 1026319"/>
                  <a:gd name="connsiteY3" fmla="*/ 210345 h 716757"/>
                  <a:gd name="connsiteX4" fmla="*/ 800100 w 1026319"/>
                  <a:gd name="connsiteY4" fmla="*/ 424657 h 716757"/>
                  <a:gd name="connsiteX5" fmla="*/ 761936 w 1026319"/>
                  <a:gd name="connsiteY5" fmla="*/ 333327 h 716757"/>
                  <a:gd name="connsiteX6" fmla="*/ 0 w 1026319"/>
                  <a:gd name="connsiteY6" fmla="*/ 716757 h 716757"/>
                  <a:gd name="connsiteX0" fmla="*/ 0 w 1026319"/>
                  <a:gd name="connsiteY0" fmla="*/ 716757 h 716757"/>
                  <a:gd name="connsiteX1" fmla="*/ 695325 w 1026319"/>
                  <a:gd name="connsiteY1" fmla="*/ 130175 h 716757"/>
                  <a:gd name="connsiteX2" fmla="*/ 641350 w 1026319"/>
                  <a:gd name="connsiteY2" fmla="*/ 0 h 716757"/>
                  <a:gd name="connsiteX3" fmla="*/ 1026319 w 1026319"/>
                  <a:gd name="connsiteY3" fmla="*/ 210345 h 716757"/>
                  <a:gd name="connsiteX4" fmla="*/ 800100 w 1026319"/>
                  <a:gd name="connsiteY4" fmla="*/ 424657 h 716757"/>
                  <a:gd name="connsiteX5" fmla="*/ 761936 w 1026319"/>
                  <a:gd name="connsiteY5" fmla="*/ 333327 h 716757"/>
                  <a:gd name="connsiteX6" fmla="*/ 0 w 1026319"/>
                  <a:gd name="connsiteY6" fmla="*/ 716757 h 716757"/>
                  <a:gd name="connsiteX0" fmla="*/ 0 w 934879"/>
                  <a:gd name="connsiteY0" fmla="*/ 823437 h 823437"/>
                  <a:gd name="connsiteX1" fmla="*/ 603885 w 934879"/>
                  <a:gd name="connsiteY1" fmla="*/ 130175 h 823437"/>
                  <a:gd name="connsiteX2" fmla="*/ 549910 w 934879"/>
                  <a:gd name="connsiteY2" fmla="*/ 0 h 823437"/>
                  <a:gd name="connsiteX3" fmla="*/ 934879 w 934879"/>
                  <a:gd name="connsiteY3" fmla="*/ 210345 h 823437"/>
                  <a:gd name="connsiteX4" fmla="*/ 708660 w 934879"/>
                  <a:gd name="connsiteY4" fmla="*/ 424657 h 823437"/>
                  <a:gd name="connsiteX5" fmla="*/ 670496 w 934879"/>
                  <a:gd name="connsiteY5" fmla="*/ 333327 h 823437"/>
                  <a:gd name="connsiteX6" fmla="*/ 0 w 934879"/>
                  <a:gd name="connsiteY6" fmla="*/ 823437 h 823437"/>
                  <a:gd name="connsiteX0" fmla="*/ 0 w 972979"/>
                  <a:gd name="connsiteY0" fmla="*/ 772637 h 772637"/>
                  <a:gd name="connsiteX1" fmla="*/ 641985 w 972979"/>
                  <a:gd name="connsiteY1" fmla="*/ 130175 h 772637"/>
                  <a:gd name="connsiteX2" fmla="*/ 588010 w 972979"/>
                  <a:gd name="connsiteY2" fmla="*/ 0 h 772637"/>
                  <a:gd name="connsiteX3" fmla="*/ 972979 w 972979"/>
                  <a:gd name="connsiteY3" fmla="*/ 210345 h 772637"/>
                  <a:gd name="connsiteX4" fmla="*/ 746760 w 972979"/>
                  <a:gd name="connsiteY4" fmla="*/ 424657 h 772637"/>
                  <a:gd name="connsiteX5" fmla="*/ 708596 w 972979"/>
                  <a:gd name="connsiteY5" fmla="*/ 333327 h 772637"/>
                  <a:gd name="connsiteX6" fmla="*/ 0 w 972979"/>
                  <a:gd name="connsiteY6" fmla="*/ 772637 h 772637"/>
                  <a:gd name="connsiteX0" fmla="*/ 0 w 972979"/>
                  <a:gd name="connsiteY0" fmla="*/ 772637 h 772637"/>
                  <a:gd name="connsiteX1" fmla="*/ 641985 w 972979"/>
                  <a:gd name="connsiteY1" fmla="*/ 130175 h 772637"/>
                  <a:gd name="connsiteX2" fmla="*/ 588010 w 972979"/>
                  <a:gd name="connsiteY2" fmla="*/ 0 h 772637"/>
                  <a:gd name="connsiteX3" fmla="*/ 972979 w 972979"/>
                  <a:gd name="connsiteY3" fmla="*/ 210345 h 772637"/>
                  <a:gd name="connsiteX4" fmla="*/ 746760 w 972979"/>
                  <a:gd name="connsiteY4" fmla="*/ 424657 h 772637"/>
                  <a:gd name="connsiteX5" fmla="*/ 708596 w 972979"/>
                  <a:gd name="connsiteY5" fmla="*/ 333327 h 772637"/>
                  <a:gd name="connsiteX6" fmla="*/ 0 w 972979"/>
                  <a:gd name="connsiteY6" fmla="*/ 772637 h 772637"/>
                  <a:gd name="connsiteX0" fmla="*/ 0 w 972979"/>
                  <a:gd name="connsiteY0" fmla="*/ 772637 h 772637"/>
                  <a:gd name="connsiteX1" fmla="*/ 641985 w 972979"/>
                  <a:gd name="connsiteY1" fmla="*/ 130175 h 772637"/>
                  <a:gd name="connsiteX2" fmla="*/ 588010 w 972979"/>
                  <a:gd name="connsiteY2" fmla="*/ 0 h 772637"/>
                  <a:gd name="connsiteX3" fmla="*/ 972979 w 972979"/>
                  <a:gd name="connsiteY3" fmla="*/ 210345 h 772637"/>
                  <a:gd name="connsiteX4" fmla="*/ 746760 w 972979"/>
                  <a:gd name="connsiteY4" fmla="*/ 424657 h 772637"/>
                  <a:gd name="connsiteX5" fmla="*/ 708596 w 972979"/>
                  <a:gd name="connsiteY5" fmla="*/ 333327 h 772637"/>
                  <a:gd name="connsiteX6" fmla="*/ 0 w 972979"/>
                  <a:gd name="connsiteY6" fmla="*/ 772637 h 772637"/>
                  <a:gd name="connsiteX0" fmla="*/ 0 w 972979"/>
                  <a:gd name="connsiteY0" fmla="*/ 772637 h 772637"/>
                  <a:gd name="connsiteX1" fmla="*/ 641985 w 972979"/>
                  <a:gd name="connsiteY1" fmla="*/ 130175 h 772637"/>
                  <a:gd name="connsiteX2" fmla="*/ 588010 w 972979"/>
                  <a:gd name="connsiteY2" fmla="*/ 0 h 772637"/>
                  <a:gd name="connsiteX3" fmla="*/ 972979 w 972979"/>
                  <a:gd name="connsiteY3" fmla="*/ 210345 h 772637"/>
                  <a:gd name="connsiteX4" fmla="*/ 746760 w 972979"/>
                  <a:gd name="connsiteY4" fmla="*/ 424657 h 772637"/>
                  <a:gd name="connsiteX5" fmla="*/ 708596 w 972979"/>
                  <a:gd name="connsiteY5" fmla="*/ 333327 h 772637"/>
                  <a:gd name="connsiteX6" fmla="*/ 0 w 972979"/>
                  <a:gd name="connsiteY6" fmla="*/ 772637 h 772637"/>
                  <a:gd name="connsiteX0" fmla="*/ 0 w 972979"/>
                  <a:gd name="connsiteY0" fmla="*/ 772637 h 772637"/>
                  <a:gd name="connsiteX1" fmla="*/ 641985 w 972979"/>
                  <a:gd name="connsiteY1" fmla="*/ 130175 h 772637"/>
                  <a:gd name="connsiteX2" fmla="*/ 588010 w 972979"/>
                  <a:gd name="connsiteY2" fmla="*/ 0 h 772637"/>
                  <a:gd name="connsiteX3" fmla="*/ 972979 w 972979"/>
                  <a:gd name="connsiteY3" fmla="*/ 210345 h 772637"/>
                  <a:gd name="connsiteX4" fmla="*/ 746760 w 972979"/>
                  <a:gd name="connsiteY4" fmla="*/ 424657 h 772637"/>
                  <a:gd name="connsiteX5" fmla="*/ 708596 w 972979"/>
                  <a:gd name="connsiteY5" fmla="*/ 333327 h 772637"/>
                  <a:gd name="connsiteX6" fmla="*/ 0 w 972979"/>
                  <a:gd name="connsiteY6" fmla="*/ 772637 h 772637"/>
                  <a:gd name="connsiteX0" fmla="*/ 0 w 972979"/>
                  <a:gd name="connsiteY0" fmla="*/ 772637 h 772637"/>
                  <a:gd name="connsiteX1" fmla="*/ 641985 w 972979"/>
                  <a:gd name="connsiteY1" fmla="*/ 130175 h 772637"/>
                  <a:gd name="connsiteX2" fmla="*/ 588010 w 972979"/>
                  <a:gd name="connsiteY2" fmla="*/ 0 h 772637"/>
                  <a:gd name="connsiteX3" fmla="*/ 972979 w 972979"/>
                  <a:gd name="connsiteY3" fmla="*/ 210345 h 772637"/>
                  <a:gd name="connsiteX4" fmla="*/ 746760 w 972979"/>
                  <a:gd name="connsiteY4" fmla="*/ 424657 h 772637"/>
                  <a:gd name="connsiteX5" fmla="*/ 708596 w 972979"/>
                  <a:gd name="connsiteY5" fmla="*/ 333327 h 772637"/>
                  <a:gd name="connsiteX6" fmla="*/ 0 w 972979"/>
                  <a:gd name="connsiteY6" fmla="*/ 772637 h 772637"/>
                  <a:gd name="connsiteX0" fmla="*/ 0 w 1040280"/>
                  <a:gd name="connsiteY0" fmla="*/ 688413 h 688413"/>
                  <a:gd name="connsiteX1" fmla="*/ 709286 w 1040280"/>
                  <a:gd name="connsiteY1" fmla="*/ 130175 h 688413"/>
                  <a:gd name="connsiteX2" fmla="*/ 655311 w 1040280"/>
                  <a:gd name="connsiteY2" fmla="*/ 0 h 688413"/>
                  <a:gd name="connsiteX3" fmla="*/ 1040280 w 1040280"/>
                  <a:gd name="connsiteY3" fmla="*/ 210345 h 688413"/>
                  <a:gd name="connsiteX4" fmla="*/ 814061 w 1040280"/>
                  <a:gd name="connsiteY4" fmla="*/ 424657 h 688413"/>
                  <a:gd name="connsiteX5" fmla="*/ 775897 w 1040280"/>
                  <a:gd name="connsiteY5" fmla="*/ 333327 h 688413"/>
                  <a:gd name="connsiteX6" fmla="*/ 0 w 1040280"/>
                  <a:gd name="connsiteY6" fmla="*/ 688413 h 688413"/>
                  <a:gd name="connsiteX0" fmla="*/ 0 w 1040280"/>
                  <a:gd name="connsiteY0" fmla="*/ 688413 h 688413"/>
                  <a:gd name="connsiteX1" fmla="*/ 709286 w 1040280"/>
                  <a:gd name="connsiteY1" fmla="*/ 130175 h 688413"/>
                  <a:gd name="connsiteX2" fmla="*/ 655311 w 1040280"/>
                  <a:gd name="connsiteY2" fmla="*/ 0 h 688413"/>
                  <a:gd name="connsiteX3" fmla="*/ 1040280 w 1040280"/>
                  <a:gd name="connsiteY3" fmla="*/ 210345 h 688413"/>
                  <a:gd name="connsiteX4" fmla="*/ 814061 w 1040280"/>
                  <a:gd name="connsiteY4" fmla="*/ 424657 h 688413"/>
                  <a:gd name="connsiteX5" fmla="*/ 775897 w 1040280"/>
                  <a:gd name="connsiteY5" fmla="*/ 333327 h 688413"/>
                  <a:gd name="connsiteX6" fmla="*/ 0 w 1040280"/>
                  <a:gd name="connsiteY6" fmla="*/ 688413 h 688413"/>
                  <a:gd name="connsiteX0" fmla="*/ 0 w 1040280"/>
                  <a:gd name="connsiteY0" fmla="*/ 688413 h 688413"/>
                  <a:gd name="connsiteX1" fmla="*/ 709286 w 1040280"/>
                  <a:gd name="connsiteY1" fmla="*/ 130175 h 688413"/>
                  <a:gd name="connsiteX2" fmla="*/ 655311 w 1040280"/>
                  <a:gd name="connsiteY2" fmla="*/ 0 h 688413"/>
                  <a:gd name="connsiteX3" fmla="*/ 1040280 w 1040280"/>
                  <a:gd name="connsiteY3" fmla="*/ 210345 h 688413"/>
                  <a:gd name="connsiteX4" fmla="*/ 814061 w 1040280"/>
                  <a:gd name="connsiteY4" fmla="*/ 424657 h 688413"/>
                  <a:gd name="connsiteX5" fmla="*/ 775897 w 1040280"/>
                  <a:gd name="connsiteY5" fmla="*/ 333327 h 688413"/>
                  <a:gd name="connsiteX6" fmla="*/ 0 w 1040280"/>
                  <a:gd name="connsiteY6" fmla="*/ 688413 h 688413"/>
                  <a:gd name="connsiteX0" fmla="*/ 0 w 1040280"/>
                  <a:gd name="connsiteY0" fmla="*/ 688413 h 688413"/>
                  <a:gd name="connsiteX1" fmla="*/ 709286 w 1040280"/>
                  <a:gd name="connsiteY1" fmla="*/ 130175 h 688413"/>
                  <a:gd name="connsiteX2" fmla="*/ 655311 w 1040280"/>
                  <a:gd name="connsiteY2" fmla="*/ 0 h 688413"/>
                  <a:gd name="connsiteX3" fmla="*/ 1040280 w 1040280"/>
                  <a:gd name="connsiteY3" fmla="*/ 210345 h 688413"/>
                  <a:gd name="connsiteX4" fmla="*/ 814061 w 1040280"/>
                  <a:gd name="connsiteY4" fmla="*/ 424657 h 688413"/>
                  <a:gd name="connsiteX5" fmla="*/ 775897 w 1040280"/>
                  <a:gd name="connsiteY5" fmla="*/ 333327 h 688413"/>
                  <a:gd name="connsiteX6" fmla="*/ 0 w 1040280"/>
                  <a:gd name="connsiteY6" fmla="*/ 688413 h 688413"/>
                  <a:gd name="connsiteX0" fmla="*/ 0 w 1040280"/>
                  <a:gd name="connsiteY0" fmla="*/ 688413 h 688413"/>
                  <a:gd name="connsiteX1" fmla="*/ 709286 w 1040280"/>
                  <a:gd name="connsiteY1" fmla="*/ 130175 h 688413"/>
                  <a:gd name="connsiteX2" fmla="*/ 655311 w 1040280"/>
                  <a:gd name="connsiteY2" fmla="*/ 0 h 688413"/>
                  <a:gd name="connsiteX3" fmla="*/ 1040280 w 1040280"/>
                  <a:gd name="connsiteY3" fmla="*/ 210345 h 688413"/>
                  <a:gd name="connsiteX4" fmla="*/ 814061 w 1040280"/>
                  <a:gd name="connsiteY4" fmla="*/ 424657 h 688413"/>
                  <a:gd name="connsiteX5" fmla="*/ 775897 w 1040280"/>
                  <a:gd name="connsiteY5" fmla="*/ 333327 h 688413"/>
                  <a:gd name="connsiteX6" fmla="*/ 0 w 1040280"/>
                  <a:gd name="connsiteY6" fmla="*/ 688413 h 688413"/>
                  <a:gd name="connsiteX0" fmla="*/ 0 w 1040280"/>
                  <a:gd name="connsiteY0" fmla="*/ 688413 h 688413"/>
                  <a:gd name="connsiteX1" fmla="*/ 709286 w 1040280"/>
                  <a:gd name="connsiteY1" fmla="*/ 130175 h 688413"/>
                  <a:gd name="connsiteX2" fmla="*/ 655311 w 1040280"/>
                  <a:gd name="connsiteY2" fmla="*/ 0 h 688413"/>
                  <a:gd name="connsiteX3" fmla="*/ 1040280 w 1040280"/>
                  <a:gd name="connsiteY3" fmla="*/ 210345 h 688413"/>
                  <a:gd name="connsiteX4" fmla="*/ 814061 w 1040280"/>
                  <a:gd name="connsiteY4" fmla="*/ 424657 h 688413"/>
                  <a:gd name="connsiteX5" fmla="*/ 775897 w 1040280"/>
                  <a:gd name="connsiteY5" fmla="*/ 333327 h 688413"/>
                  <a:gd name="connsiteX6" fmla="*/ 0 w 1040280"/>
                  <a:gd name="connsiteY6" fmla="*/ 688413 h 688413"/>
                  <a:gd name="connsiteX0" fmla="*/ 0 w 1040280"/>
                  <a:gd name="connsiteY0" fmla="*/ 688413 h 688413"/>
                  <a:gd name="connsiteX1" fmla="*/ 709286 w 1040280"/>
                  <a:gd name="connsiteY1" fmla="*/ 130175 h 688413"/>
                  <a:gd name="connsiteX2" fmla="*/ 655311 w 1040280"/>
                  <a:gd name="connsiteY2" fmla="*/ 0 h 688413"/>
                  <a:gd name="connsiteX3" fmla="*/ 1040280 w 1040280"/>
                  <a:gd name="connsiteY3" fmla="*/ 210345 h 688413"/>
                  <a:gd name="connsiteX4" fmla="*/ 814061 w 1040280"/>
                  <a:gd name="connsiteY4" fmla="*/ 424657 h 688413"/>
                  <a:gd name="connsiteX5" fmla="*/ 775897 w 1040280"/>
                  <a:gd name="connsiteY5" fmla="*/ 333327 h 688413"/>
                  <a:gd name="connsiteX6" fmla="*/ 0 w 1040280"/>
                  <a:gd name="connsiteY6" fmla="*/ 688413 h 688413"/>
                  <a:gd name="connsiteX0" fmla="*/ 0 w 1040280"/>
                  <a:gd name="connsiteY0" fmla="*/ 688413 h 688413"/>
                  <a:gd name="connsiteX1" fmla="*/ 709286 w 1040280"/>
                  <a:gd name="connsiteY1" fmla="*/ 130175 h 688413"/>
                  <a:gd name="connsiteX2" fmla="*/ 655311 w 1040280"/>
                  <a:gd name="connsiteY2" fmla="*/ 0 h 688413"/>
                  <a:gd name="connsiteX3" fmla="*/ 1040280 w 1040280"/>
                  <a:gd name="connsiteY3" fmla="*/ 210345 h 688413"/>
                  <a:gd name="connsiteX4" fmla="*/ 814061 w 1040280"/>
                  <a:gd name="connsiteY4" fmla="*/ 424657 h 688413"/>
                  <a:gd name="connsiteX5" fmla="*/ 775897 w 1040280"/>
                  <a:gd name="connsiteY5" fmla="*/ 333327 h 688413"/>
                  <a:gd name="connsiteX6" fmla="*/ 0 w 1040280"/>
                  <a:gd name="connsiteY6" fmla="*/ 688413 h 688413"/>
                  <a:gd name="connsiteX0" fmla="*/ 0 w 1040280"/>
                  <a:gd name="connsiteY0" fmla="*/ 662515 h 662515"/>
                  <a:gd name="connsiteX1" fmla="*/ 709286 w 1040280"/>
                  <a:gd name="connsiteY1" fmla="*/ 104277 h 662515"/>
                  <a:gd name="connsiteX2" fmla="*/ 667388 w 1040280"/>
                  <a:gd name="connsiteY2" fmla="*/ 0 h 662515"/>
                  <a:gd name="connsiteX3" fmla="*/ 1040280 w 1040280"/>
                  <a:gd name="connsiteY3" fmla="*/ 184447 h 662515"/>
                  <a:gd name="connsiteX4" fmla="*/ 814061 w 1040280"/>
                  <a:gd name="connsiteY4" fmla="*/ 398759 h 662515"/>
                  <a:gd name="connsiteX5" fmla="*/ 775897 w 1040280"/>
                  <a:gd name="connsiteY5" fmla="*/ 307429 h 662515"/>
                  <a:gd name="connsiteX6" fmla="*/ 0 w 1040280"/>
                  <a:gd name="connsiteY6" fmla="*/ 662515 h 662515"/>
                  <a:gd name="connsiteX0" fmla="*/ 0 w 1040280"/>
                  <a:gd name="connsiteY0" fmla="*/ 653883 h 653883"/>
                  <a:gd name="connsiteX1" fmla="*/ 709286 w 1040280"/>
                  <a:gd name="connsiteY1" fmla="*/ 95645 h 653883"/>
                  <a:gd name="connsiteX2" fmla="*/ 671413 w 1040280"/>
                  <a:gd name="connsiteY2" fmla="*/ 0 h 653883"/>
                  <a:gd name="connsiteX3" fmla="*/ 1040280 w 1040280"/>
                  <a:gd name="connsiteY3" fmla="*/ 175815 h 653883"/>
                  <a:gd name="connsiteX4" fmla="*/ 814061 w 1040280"/>
                  <a:gd name="connsiteY4" fmla="*/ 390127 h 653883"/>
                  <a:gd name="connsiteX5" fmla="*/ 775897 w 1040280"/>
                  <a:gd name="connsiteY5" fmla="*/ 298797 h 653883"/>
                  <a:gd name="connsiteX6" fmla="*/ 0 w 1040280"/>
                  <a:gd name="connsiteY6" fmla="*/ 653883 h 653883"/>
                  <a:gd name="connsiteX0" fmla="*/ 0 w 1031222"/>
                  <a:gd name="connsiteY0" fmla="*/ 653883 h 653883"/>
                  <a:gd name="connsiteX1" fmla="*/ 709286 w 1031222"/>
                  <a:gd name="connsiteY1" fmla="*/ 95645 h 653883"/>
                  <a:gd name="connsiteX2" fmla="*/ 671413 w 1031222"/>
                  <a:gd name="connsiteY2" fmla="*/ 0 h 653883"/>
                  <a:gd name="connsiteX3" fmla="*/ 1031222 w 1031222"/>
                  <a:gd name="connsiteY3" fmla="*/ 156392 h 653883"/>
                  <a:gd name="connsiteX4" fmla="*/ 814061 w 1031222"/>
                  <a:gd name="connsiteY4" fmla="*/ 390127 h 653883"/>
                  <a:gd name="connsiteX5" fmla="*/ 775897 w 1031222"/>
                  <a:gd name="connsiteY5" fmla="*/ 298797 h 653883"/>
                  <a:gd name="connsiteX6" fmla="*/ 0 w 1031222"/>
                  <a:gd name="connsiteY6" fmla="*/ 653883 h 653883"/>
                  <a:gd name="connsiteX0" fmla="*/ 0 w 1024177"/>
                  <a:gd name="connsiteY0" fmla="*/ 653883 h 653883"/>
                  <a:gd name="connsiteX1" fmla="*/ 709286 w 1024177"/>
                  <a:gd name="connsiteY1" fmla="*/ 95645 h 653883"/>
                  <a:gd name="connsiteX2" fmla="*/ 671413 w 1024177"/>
                  <a:gd name="connsiteY2" fmla="*/ 0 h 653883"/>
                  <a:gd name="connsiteX3" fmla="*/ 1024177 w 1024177"/>
                  <a:gd name="connsiteY3" fmla="*/ 141284 h 653883"/>
                  <a:gd name="connsiteX4" fmla="*/ 814061 w 1024177"/>
                  <a:gd name="connsiteY4" fmla="*/ 390127 h 653883"/>
                  <a:gd name="connsiteX5" fmla="*/ 775897 w 1024177"/>
                  <a:gd name="connsiteY5" fmla="*/ 298797 h 653883"/>
                  <a:gd name="connsiteX6" fmla="*/ 0 w 1024177"/>
                  <a:gd name="connsiteY6" fmla="*/ 653883 h 6538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24177" h="653883">
                    <a:moveTo>
                      <a:pt x="0" y="653883"/>
                    </a:moveTo>
                    <a:cubicBezTo>
                      <a:pt x="62715" y="501228"/>
                      <a:pt x="256539" y="248412"/>
                      <a:pt x="709286" y="95645"/>
                    </a:cubicBezTo>
                    <a:lnTo>
                      <a:pt x="671413" y="0"/>
                    </a:lnTo>
                    <a:lnTo>
                      <a:pt x="1024177" y="141284"/>
                    </a:lnTo>
                    <a:lnTo>
                      <a:pt x="814061" y="390127"/>
                    </a:lnTo>
                    <a:lnTo>
                      <a:pt x="775897" y="298797"/>
                    </a:lnTo>
                    <a:cubicBezTo>
                      <a:pt x="485595" y="351098"/>
                      <a:pt x="194624" y="458957"/>
                      <a:pt x="0" y="653883"/>
                    </a:cubicBezTo>
                    <a:close/>
                  </a:path>
                </a:pathLst>
              </a:cu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800" b="1" kern="0">
                  <a:solidFill>
                    <a:prstClr val="white"/>
                  </a:solidFill>
                  <a:latin typeface="隶书" panose="02010509060101010101" pitchFamily="49" charset="-122"/>
                  <a:ea typeface="隶书" panose="02010509060101010101" pitchFamily="49" charset="-122"/>
                </a:endParaRPr>
              </a:p>
            </p:txBody>
          </p:sp>
          <p:sp>
            <p:nvSpPr>
              <p:cNvPr id="20" name="椭圆 19"/>
              <p:cNvSpPr>
                <a:spLocks noChangeAspect="1"/>
              </p:cNvSpPr>
              <p:nvPr/>
            </p:nvSpPr>
            <p:spPr>
              <a:xfrm>
                <a:off x="3203539" y="1786731"/>
                <a:ext cx="2663694" cy="2662879"/>
              </a:xfrm>
              <a:prstGeom prst="ellipse">
                <a:avLst/>
              </a:prstGeom>
              <a:grpFill/>
              <a:ln w="25400" cap="flat" cmpd="sng" algn="ctr">
                <a:noFill/>
                <a:prstDash val="sysDash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800" b="1" kern="0">
                  <a:solidFill>
                    <a:prstClr val="white"/>
                  </a:solidFill>
                  <a:latin typeface="隶书" panose="02010509060101010101" pitchFamily="49" charset="-122"/>
                  <a:ea typeface="隶书" panose="02010509060101010101" pitchFamily="49" charset="-122"/>
                </a:endParaRPr>
              </a:p>
            </p:txBody>
          </p:sp>
        </p:grpSp>
        <p:sp>
          <p:nvSpPr>
            <p:cNvPr id="13" name="任意多边形 12"/>
            <p:cNvSpPr>
              <a:spLocks noChangeAspect="1"/>
            </p:cNvSpPr>
            <p:nvPr/>
          </p:nvSpPr>
          <p:spPr bwMode="auto">
            <a:xfrm rot="19778451" flipH="1">
              <a:off x="3694924" y="875186"/>
              <a:ext cx="1128464" cy="720695"/>
            </a:xfrm>
            <a:custGeom>
              <a:avLst/>
              <a:gdLst>
                <a:gd name="connsiteX0" fmla="*/ 0 w 990600"/>
                <a:gd name="connsiteY0" fmla="*/ 685800 h 685800"/>
                <a:gd name="connsiteX1" fmla="*/ 723900 w 990600"/>
                <a:gd name="connsiteY1" fmla="*/ 177800 h 685800"/>
                <a:gd name="connsiteX2" fmla="*/ 622300 w 990600"/>
                <a:gd name="connsiteY2" fmla="*/ 0 h 685800"/>
                <a:gd name="connsiteX3" fmla="*/ 990600 w 990600"/>
                <a:gd name="connsiteY3" fmla="*/ 88900 h 685800"/>
                <a:gd name="connsiteX4" fmla="*/ 800100 w 990600"/>
                <a:gd name="connsiteY4" fmla="*/ 393700 h 685800"/>
                <a:gd name="connsiteX5" fmla="*/ 762000 w 990600"/>
                <a:gd name="connsiteY5" fmla="*/ 266700 h 685800"/>
                <a:gd name="connsiteX6" fmla="*/ 0 w 990600"/>
                <a:gd name="connsiteY6" fmla="*/ 685800 h 685800"/>
                <a:gd name="connsiteX0" fmla="*/ 0 w 990600"/>
                <a:gd name="connsiteY0" fmla="*/ 685800 h 685800"/>
                <a:gd name="connsiteX1" fmla="*/ 723900 w 990600"/>
                <a:gd name="connsiteY1" fmla="*/ 177800 h 685800"/>
                <a:gd name="connsiteX2" fmla="*/ 622300 w 990600"/>
                <a:gd name="connsiteY2" fmla="*/ 0 h 685800"/>
                <a:gd name="connsiteX3" fmla="*/ 990600 w 990600"/>
                <a:gd name="connsiteY3" fmla="*/ 88900 h 685800"/>
                <a:gd name="connsiteX4" fmla="*/ 800100 w 990600"/>
                <a:gd name="connsiteY4" fmla="*/ 393700 h 685800"/>
                <a:gd name="connsiteX5" fmla="*/ 762000 w 990600"/>
                <a:gd name="connsiteY5" fmla="*/ 266700 h 685800"/>
                <a:gd name="connsiteX6" fmla="*/ 0 w 990600"/>
                <a:gd name="connsiteY6" fmla="*/ 685800 h 685800"/>
                <a:gd name="connsiteX0" fmla="*/ 0 w 990600"/>
                <a:gd name="connsiteY0" fmla="*/ 685800 h 685800"/>
                <a:gd name="connsiteX1" fmla="*/ 723900 w 990600"/>
                <a:gd name="connsiteY1" fmla="*/ 177800 h 685800"/>
                <a:gd name="connsiteX2" fmla="*/ 711200 w 990600"/>
                <a:gd name="connsiteY2" fmla="*/ 165100 h 685800"/>
                <a:gd name="connsiteX3" fmla="*/ 622300 w 990600"/>
                <a:gd name="connsiteY3" fmla="*/ 0 h 685800"/>
                <a:gd name="connsiteX4" fmla="*/ 990600 w 990600"/>
                <a:gd name="connsiteY4" fmla="*/ 88900 h 685800"/>
                <a:gd name="connsiteX5" fmla="*/ 800100 w 990600"/>
                <a:gd name="connsiteY5" fmla="*/ 393700 h 685800"/>
                <a:gd name="connsiteX6" fmla="*/ 762000 w 990600"/>
                <a:gd name="connsiteY6" fmla="*/ 266700 h 685800"/>
                <a:gd name="connsiteX7" fmla="*/ 0 w 990600"/>
                <a:gd name="connsiteY7" fmla="*/ 685800 h 685800"/>
                <a:gd name="connsiteX0" fmla="*/ 0 w 990600"/>
                <a:gd name="connsiteY0" fmla="*/ 685800 h 685800"/>
                <a:gd name="connsiteX1" fmla="*/ 723900 w 990600"/>
                <a:gd name="connsiteY1" fmla="*/ 177800 h 685800"/>
                <a:gd name="connsiteX2" fmla="*/ 622300 w 990600"/>
                <a:gd name="connsiteY2" fmla="*/ 0 h 685800"/>
                <a:gd name="connsiteX3" fmla="*/ 990600 w 990600"/>
                <a:gd name="connsiteY3" fmla="*/ 88900 h 685800"/>
                <a:gd name="connsiteX4" fmla="*/ 800100 w 990600"/>
                <a:gd name="connsiteY4" fmla="*/ 393700 h 685800"/>
                <a:gd name="connsiteX5" fmla="*/ 762000 w 990600"/>
                <a:gd name="connsiteY5" fmla="*/ 266700 h 685800"/>
                <a:gd name="connsiteX6" fmla="*/ 0 w 990600"/>
                <a:gd name="connsiteY6" fmla="*/ 685800 h 685800"/>
                <a:gd name="connsiteX0" fmla="*/ 0 w 990600"/>
                <a:gd name="connsiteY0" fmla="*/ 685800 h 685800"/>
                <a:gd name="connsiteX1" fmla="*/ 723900 w 990600"/>
                <a:gd name="connsiteY1" fmla="*/ 177800 h 685800"/>
                <a:gd name="connsiteX2" fmla="*/ 622300 w 990600"/>
                <a:gd name="connsiteY2" fmla="*/ 0 h 685800"/>
                <a:gd name="connsiteX3" fmla="*/ 990600 w 990600"/>
                <a:gd name="connsiteY3" fmla="*/ 88900 h 685800"/>
                <a:gd name="connsiteX4" fmla="*/ 800100 w 990600"/>
                <a:gd name="connsiteY4" fmla="*/ 393700 h 685800"/>
                <a:gd name="connsiteX5" fmla="*/ 761968 w 990600"/>
                <a:gd name="connsiteY5" fmla="*/ 266676 h 685800"/>
                <a:gd name="connsiteX6" fmla="*/ 0 w 990600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77800 h 685800"/>
                <a:gd name="connsiteX2" fmla="*/ 622300 w 1026319"/>
                <a:gd name="connsiteY2" fmla="*/ 0 h 685800"/>
                <a:gd name="connsiteX3" fmla="*/ 1026319 w 1026319"/>
                <a:gd name="connsiteY3" fmla="*/ 88900 h 685800"/>
                <a:gd name="connsiteX4" fmla="*/ 800100 w 1026319"/>
                <a:gd name="connsiteY4" fmla="*/ 393700 h 685800"/>
                <a:gd name="connsiteX5" fmla="*/ 761968 w 1026319"/>
                <a:gd name="connsiteY5" fmla="*/ 266676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77800 h 685800"/>
                <a:gd name="connsiteX2" fmla="*/ 653256 w 1026319"/>
                <a:gd name="connsiteY2" fmla="*/ 0 h 685800"/>
                <a:gd name="connsiteX3" fmla="*/ 1026319 w 1026319"/>
                <a:gd name="connsiteY3" fmla="*/ 88900 h 685800"/>
                <a:gd name="connsiteX4" fmla="*/ 800100 w 1026319"/>
                <a:gd name="connsiteY4" fmla="*/ 393700 h 685800"/>
                <a:gd name="connsiteX5" fmla="*/ 761968 w 1026319"/>
                <a:gd name="connsiteY5" fmla="*/ 266676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27793 h 685800"/>
                <a:gd name="connsiteX2" fmla="*/ 653256 w 1026319"/>
                <a:gd name="connsiteY2" fmla="*/ 0 h 685800"/>
                <a:gd name="connsiteX3" fmla="*/ 1026319 w 1026319"/>
                <a:gd name="connsiteY3" fmla="*/ 88900 h 685800"/>
                <a:gd name="connsiteX4" fmla="*/ 800100 w 1026319"/>
                <a:gd name="connsiteY4" fmla="*/ 393700 h 685800"/>
                <a:gd name="connsiteX5" fmla="*/ 761968 w 1026319"/>
                <a:gd name="connsiteY5" fmla="*/ 266676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27793 h 685800"/>
                <a:gd name="connsiteX2" fmla="*/ 653256 w 1026319"/>
                <a:gd name="connsiteY2" fmla="*/ 0 h 685800"/>
                <a:gd name="connsiteX3" fmla="*/ 1026319 w 1026319"/>
                <a:gd name="connsiteY3" fmla="*/ 88900 h 685800"/>
                <a:gd name="connsiteX4" fmla="*/ 800100 w 1026319"/>
                <a:gd name="connsiteY4" fmla="*/ 393700 h 685800"/>
                <a:gd name="connsiteX5" fmla="*/ 761968 w 1026319"/>
                <a:gd name="connsiteY5" fmla="*/ 266676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27793 h 685800"/>
                <a:gd name="connsiteX2" fmla="*/ 653256 w 1026319"/>
                <a:gd name="connsiteY2" fmla="*/ 0 h 685800"/>
                <a:gd name="connsiteX3" fmla="*/ 1026319 w 1026319"/>
                <a:gd name="connsiteY3" fmla="*/ 88900 h 685800"/>
                <a:gd name="connsiteX4" fmla="*/ 800100 w 1026319"/>
                <a:gd name="connsiteY4" fmla="*/ 393700 h 685800"/>
                <a:gd name="connsiteX5" fmla="*/ 761968 w 1026319"/>
                <a:gd name="connsiteY5" fmla="*/ 266676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27793 h 685800"/>
                <a:gd name="connsiteX2" fmla="*/ 653256 w 1026319"/>
                <a:gd name="connsiteY2" fmla="*/ 0 h 685800"/>
                <a:gd name="connsiteX3" fmla="*/ 1026319 w 1026319"/>
                <a:gd name="connsiteY3" fmla="*/ 88900 h 685800"/>
                <a:gd name="connsiteX4" fmla="*/ 800100 w 1026319"/>
                <a:gd name="connsiteY4" fmla="*/ 393700 h 685800"/>
                <a:gd name="connsiteX5" fmla="*/ 761968 w 1026319"/>
                <a:gd name="connsiteY5" fmla="*/ 266676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27793 h 685800"/>
                <a:gd name="connsiteX2" fmla="*/ 653256 w 1026319"/>
                <a:gd name="connsiteY2" fmla="*/ 0 h 685800"/>
                <a:gd name="connsiteX3" fmla="*/ 1026319 w 1026319"/>
                <a:gd name="connsiteY3" fmla="*/ 88900 h 685800"/>
                <a:gd name="connsiteX4" fmla="*/ 800100 w 1026319"/>
                <a:gd name="connsiteY4" fmla="*/ 393700 h 685800"/>
                <a:gd name="connsiteX5" fmla="*/ 761968 w 1026319"/>
                <a:gd name="connsiteY5" fmla="*/ 266676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27793 h 685800"/>
                <a:gd name="connsiteX2" fmla="*/ 653256 w 1026319"/>
                <a:gd name="connsiteY2" fmla="*/ 0 h 685800"/>
                <a:gd name="connsiteX3" fmla="*/ 1026319 w 1026319"/>
                <a:gd name="connsiteY3" fmla="*/ 141288 h 685800"/>
                <a:gd name="connsiteX4" fmla="*/ 800100 w 1026319"/>
                <a:gd name="connsiteY4" fmla="*/ 393700 h 685800"/>
                <a:gd name="connsiteX5" fmla="*/ 761968 w 1026319"/>
                <a:gd name="connsiteY5" fmla="*/ 266676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27793 h 685800"/>
                <a:gd name="connsiteX2" fmla="*/ 6532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61968 w 1026319"/>
                <a:gd name="connsiteY5" fmla="*/ 266676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27793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61968 w 1026319"/>
                <a:gd name="connsiteY5" fmla="*/ 266676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27793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61968 w 1026319"/>
                <a:gd name="connsiteY5" fmla="*/ 300013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27793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61936 w 1026319"/>
                <a:gd name="connsiteY5" fmla="*/ 299989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27793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61936 w 1026319"/>
                <a:gd name="connsiteY5" fmla="*/ 271414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99218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61936 w 1026319"/>
                <a:gd name="connsiteY5" fmla="*/ 271414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99218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61936 w 1026319"/>
                <a:gd name="connsiteY5" fmla="*/ 271414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99218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61936 w 1026319"/>
                <a:gd name="connsiteY5" fmla="*/ 271414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99218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61936 w 1026319"/>
                <a:gd name="connsiteY5" fmla="*/ 271414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99218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90511 w 1026319"/>
                <a:gd name="connsiteY5" fmla="*/ 302370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54857 w 1026319"/>
                <a:gd name="connsiteY1" fmla="*/ 99218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90511 w 1026319"/>
                <a:gd name="connsiteY5" fmla="*/ 302370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54857 w 1026319"/>
                <a:gd name="connsiteY1" fmla="*/ 99218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90511 w 1026319"/>
                <a:gd name="connsiteY5" fmla="*/ 302370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99218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90511 w 1026319"/>
                <a:gd name="connsiteY5" fmla="*/ 302370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99218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61936 w 1026319"/>
                <a:gd name="connsiteY5" fmla="*/ 302370 h 685800"/>
                <a:gd name="connsiteX6" fmla="*/ 0 w 1026319"/>
                <a:gd name="connsiteY6" fmla="*/ 685800 h 685800"/>
                <a:gd name="connsiteX0" fmla="*/ 0 w 1026319"/>
                <a:gd name="connsiteY0" fmla="*/ 716757 h 716757"/>
                <a:gd name="connsiteX1" fmla="*/ 723900 w 1026319"/>
                <a:gd name="connsiteY1" fmla="*/ 130175 h 716757"/>
                <a:gd name="connsiteX2" fmla="*/ 641350 w 1026319"/>
                <a:gd name="connsiteY2" fmla="*/ 0 h 716757"/>
                <a:gd name="connsiteX3" fmla="*/ 1026319 w 1026319"/>
                <a:gd name="connsiteY3" fmla="*/ 210345 h 716757"/>
                <a:gd name="connsiteX4" fmla="*/ 800100 w 1026319"/>
                <a:gd name="connsiteY4" fmla="*/ 424657 h 716757"/>
                <a:gd name="connsiteX5" fmla="*/ 761936 w 1026319"/>
                <a:gd name="connsiteY5" fmla="*/ 333327 h 716757"/>
                <a:gd name="connsiteX6" fmla="*/ 0 w 1026319"/>
                <a:gd name="connsiteY6" fmla="*/ 716757 h 716757"/>
                <a:gd name="connsiteX0" fmla="*/ 0 w 1026319"/>
                <a:gd name="connsiteY0" fmla="*/ 716757 h 716757"/>
                <a:gd name="connsiteX1" fmla="*/ 695325 w 1026319"/>
                <a:gd name="connsiteY1" fmla="*/ 130175 h 716757"/>
                <a:gd name="connsiteX2" fmla="*/ 641350 w 1026319"/>
                <a:gd name="connsiteY2" fmla="*/ 0 h 716757"/>
                <a:gd name="connsiteX3" fmla="*/ 1026319 w 1026319"/>
                <a:gd name="connsiteY3" fmla="*/ 210345 h 716757"/>
                <a:gd name="connsiteX4" fmla="*/ 800100 w 1026319"/>
                <a:gd name="connsiteY4" fmla="*/ 424657 h 716757"/>
                <a:gd name="connsiteX5" fmla="*/ 761936 w 1026319"/>
                <a:gd name="connsiteY5" fmla="*/ 333327 h 716757"/>
                <a:gd name="connsiteX6" fmla="*/ 0 w 1026319"/>
                <a:gd name="connsiteY6" fmla="*/ 716757 h 716757"/>
                <a:gd name="connsiteX0" fmla="*/ 0 w 934879"/>
                <a:gd name="connsiteY0" fmla="*/ 823437 h 823437"/>
                <a:gd name="connsiteX1" fmla="*/ 603885 w 934879"/>
                <a:gd name="connsiteY1" fmla="*/ 130175 h 823437"/>
                <a:gd name="connsiteX2" fmla="*/ 549910 w 934879"/>
                <a:gd name="connsiteY2" fmla="*/ 0 h 823437"/>
                <a:gd name="connsiteX3" fmla="*/ 934879 w 934879"/>
                <a:gd name="connsiteY3" fmla="*/ 210345 h 823437"/>
                <a:gd name="connsiteX4" fmla="*/ 708660 w 934879"/>
                <a:gd name="connsiteY4" fmla="*/ 424657 h 823437"/>
                <a:gd name="connsiteX5" fmla="*/ 670496 w 934879"/>
                <a:gd name="connsiteY5" fmla="*/ 333327 h 823437"/>
                <a:gd name="connsiteX6" fmla="*/ 0 w 934879"/>
                <a:gd name="connsiteY6" fmla="*/ 823437 h 823437"/>
                <a:gd name="connsiteX0" fmla="*/ 0 w 972979"/>
                <a:gd name="connsiteY0" fmla="*/ 772637 h 772637"/>
                <a:gd name="connsiteX1" fmla="*/ 641985 w 972979"/>
                <a:gd name="connsiteY1" fmla="*/ 130175 h 772637"/>
                <a:gd name="connsiteX2" fmla="*/ 588010 w 972979"/>
                <a:gd name="connsiteY2" fmla="*/ 0 h 772637"/>
                <a:gd name="connsiteX3" fmla="*/ 972979 w 972979"/>
                <a:gd name="connsiteY3" fmla="*/ 210345 h 772637"/>
                <a:gd name="connsiteX4" fmla="*/ 746760 w 972979"/>
                <a:gd name="connsiteY4" fmla="*/ 424657 h 772637"/>
                <a:gd name="connsiteX5" fmla="*/ 708596 w 972979"/>
                <a:gd name="connsiteY5" fmla="*/ 333327 h 772637"/>
                <a:gd name="connsiteX6" fmla="*/ 0 w 972979"/>
                <a:gd name="connsiteY6" fmla="*/ 772637 h 772637"/>
                <a:gd name="connsiteX0" fmla="*/ 0 w 972979"/>
                <a:gd name="connsiteY0" fmla="*/ 772637 h 772637"/>
                <a:gd name="connsiteX1" fmla="*/ 641985 w 972979"/>
                <a:gd name="connsiteY1" fmla="*/ 130175 h 772637"/>
                <a:gd name="connsiteX2" fmla="*/ 588010 w 972979"/>
                <a:gd name="connsiteY2" fmla="*/ 0 h 772637"/>
                <a:gd name="connsiteX3" fmla="*/ 972979 w 972979"/>
                <a:gd name="connsiteY3" fmla="*/ 210345 h 772637"/>
                <a:gd name="connsiteX4" fmla="*/ 746760 w 972979"/>
                <a:gd name="connsiteY4" fmla="*/ 424657 h 772637"/>
                <a:gd name="connsiteX5" fmla="*/ 708596 w 972979"/>
                <a:gd name="connsiteY5" fmla="*/ 333327 h 772637"/>
                <a:gd name="connsiteX6" fmla="*/ 0 w 972979"/>
                <a:gd name="connsiteY6" fmla="*/ 772637 h 772637"/>
                <a:gd name="connsiteX0" fmla="*/ 0 w 972979"/>
                <a:gd name="connsiteY0" fmla="*/ 772637 h 772637"/>
                <a:gd name="connsiteX1" fmla="*/ 641985 w 972979"/>
                <a:gd name="connsiteY1" fmla="*/ 130175 h 772637"/>
                <a:gd name="connsiteX2" fmla="*/ 588010 w 972979"/>
                <a:gd name="connsiteY2" fmla="*/ 0 h 772637"/>
                <a:gd name="connsiteX3" fmla="*/ 972979 w 972979"/>
                <a:gd name="connsiteY3" fmla="*/ 210345 h 772637"/>
                <a:gd name="connsiteX4" fmla="*/ 746760 w 972979"/>
                <a:gd name="connsiteY4" fmla="*/ 424657 h 772637"/>
                <a:gd name="connsiteX5" fmla="*/ 708596 w 972979"/>
                <a:gd name="connsiteY5" fmla="*/ 333327 h 772637"/>
                <a:gd name="connsiteX6" fmla="*/ 0 w 972979"/>
                <a:gd name="connsiteY6" fmla="*/ 772637 h 772637"/>
                <a:gd name="connsiteX0" fmla="*/ 0 w 972979"/>
                <a:gd name="connsiteY0" fmla="*/ 772637 h 772637"/>
                <a:gd name="connsiteX1" fmla="*/ 641985 w 972979"/>
                <a:gd name="connsiteY1" fmla="*/ 130175 h 772637"/>
                <a:gd name="connsiteX2" fmla="*/ 588010 w 972979"/>
                <a:gd name="connsiteY2" fmla="*/ 0 h 772637"/>
                <a:gd name="connsiteX3" fmla="*/ 972979 w 972979"/>
                <a:gd name="connsiteY3" fmla="*/ 210345 h 772637"/>
                <a:gd name="connsiteX4" fmla="*/ 746760 w 972979"/>
                <a:gd name="connsiteY4" fmla="*/ 424657 h 772637"/>
                <a:gd name="connsiteX5" fmla="*/ 708596 w 972979"/>
                <a:gd name="connsiteY5" fmla="*/ 333327 h 772637"/>
                <a:gd name="connsiteX6" fmla="*/ 0 w 972979"/>
                <a:gd name="connsiteY6" fmla="*/ 772637 h 772637"/>
                <a:gd name="connsiteX0" fmla="*/ 0 w 972979"/>
                <a:gd name="connsiteY0" fmla="*/ 772637 h 772637"/>
                <a:gd name="connsiteX1" fmla="*/ 641985 w 972979"/>
                <a:gd name="connsiteY1" fmla="*/ 130175 h 772637"/>
                <a:gd name="connsiteX2" fmla="*/ 588010 w 972979"/>
                <a:gd name="connsiteY2" fmla="*/ 0 h 772637"/>
                <a:gd name="connsiteX3" fmla="*/ 972979 w 972979"/>
                <a:gd name="connsiteY3" fmla="*/ 210345 h 772637"/>
                <a:gd name="connsiteX4" fmla="*/ 746760 w 972979"/>
                <a:gd name="connsiteY4" fmla="*/ 424657 h 772637"/>
                <a:gd name="connsiteX5" fmla="*/ 708596 w 972979"/>
                <a:gd name="connsiteY5" fmla="*/ 333327 h 772637"/>
                <a:gd name="connsiteX6" fmla="*/ 0 w 972979"/>
                <a:gd name="connsiteY6" fmla="*/ 772637 h 772637"/>
                <a:gd name="connsiteX0" fmla="*/ 0 w 972979"/>
                <a:gd name="connsiteY0" fmla="*/ 772637 h 772637"/>
                <a:gd name="connsiteX1" fmla="*/ 641985 w 972979"/>
                <a:gd name="connsiteY1" fmla="*/ 130175 h 772637"/>
                <a:gd name="connsiteX2" fmla="*/ 588010 w 972979"/>
                <a:gd name="connsiteY2" fmla="*/ 0 h 772637"/>
                <a:gd name="connsiteX3" fmla="*/ 972979 w 972979"/>
                <a:gd name="connsiteY3" fmla="*/ 210345 h 772637"/>
                <a:gd name="connsiteX4" fmla="*/ 746760 w 972979"/>
                <a:gd name="connsiteY4" fmla="*/ 424657 h 772637"/>
                <a:gd name="connsiteX5" fmla="*/ 708596 w 972979"/>
                <a:gd name="connsiteY5" fmla="*/ 333327 h 772637"/>
                <a:gd name="connsiteX6" fmla="*/ 0 w 972979"/>
                <a:gd name="connsiteY6" fmla="*/ 772637 h 772637"/>
                <a:gd name="connsiteX0" fmla="*/ 0 w 1040280"/>
                <a:gd name="connsiteY0" fmla="*/ 688413 h 688413"/>
                <a:gd name="connsiteX1" fmla="*/ 709286 w 1040280"/>
                <a:gd name="connsiteY1" fmla="*/ 130175 h 688413"/>
                <a:gd name="connsiteX2" fmla="*/ 655311 w 1040280"/>
                <a:gd name="connsiteY2" fmla="*/ 0 h 688413"/>
                <a:gd name="connsiteX3" fmla="*/ 1040280 w 1040280"/>
                <a:gd name="connsiteY3" fmla="*/ 210345 h 688413"/>
                <a:gd name="connsiteX4" fmla="*/ 814061 w 1040280"/>
                <a:gd name="connsiteY4" fmla="*/ 424657 h 688413"/>
                <a:gd name="connsiteX5" fmla="*/ 775897 w 1040280"/>
                <a:gd name="connsiteY5" fmla="*/ 333327 h 688413"/>
                <a:gd name="connsiteX6" fmla="*/ 0 w 1040280"/>
                <a:gd name="connsiteY6" fmla="*/ 688413 h 688413"/>
                <a:gd name="connsiteX0" fmla="*/ 0 w 1040280"/>
                <a:gd name="connsiteY0" fmla="*/ 688413 h 688413"/>
                <a:gd name="connsiteX1" fmla="*/ 709286 w 1040280"/>
                <a:gd name="connsiteY1" fmla="*/ 130175 h 688413"/>
                <a:gd name="connsiteX2" fmla="*/ 655311 w 1040280"/>
                <a:gd name="connsiteY2" fmla="*/ 0 h 688413"/>
                <a:gd name="connsiteX3" fmla="*/ 1040280 w 1040280"/>
                <a:gd name="connsiteY3" fmla="*/ 210345 h 688413"/>
                <a:gd name="connsiteX4" fmla="*/ 814061 w 1040280"/>
                <a:gd name="connsiteY4" fmla="*/ 424657 h 688413"/>
                <a:gd name="connsiteX5" fmla="*/ 775897 w 1040280"/>
                <a:gd name="connsiteY5" fmla="*/ 333327 h 688413"/>
                <a:gd name="connsiteX6" fmla="*/ 0 w 1040280"/>
                <a:gd name="connsiteY6" fmla="*/ 688413 h 688413"/>
                <a:gd name="connsiteX0" fmla="*/ 0 w 1040280"/>
                <a:gd name="connsiteY0" fmla="*/ 688413 h 688413"/>
                <a:gd name="connsiteX1" fmla="*/ 709286 w 1040280"/>
                <a:gd name="connsiteY1" fmla="*/ 130175 h 688413"/>
                <a:gd name="connsiteX2" fmla="*/ 655311 w 1040280"/>
                <a:gd name="connsiteY2" fmla="*/ 0 h 688413"/>
                <a:gd name="connsiteX3" fmla="*/ 1040280 w 1040280"/>
                <a:gd name="connsiteY3" fmla="*/ 210345 h 688413"/>
                <a:gd name="connsiteX4" fmla="*/ 814061 w 1040280"/>
                <a:gd name="connsiteY4" fmla="*/ 424657 h 688413"/>
                <a:gd name="connsiteX5" fmla="*/ 775897 w 1040280"/>
                <a:gd name="connsiteY5" fmla="*/ 333327 h 688413"/>
                <a:gd name="connsiteX6" fmla="*/ 0 w 1040280"/>
                <a:gd name="connsiteY6" fmla="*/ 688413 h 688413"/>
                <a:gd name="connsiteX0" fmla="*/ 0 w 1040280"/>
                <a:gd name="connsiteY0" fmla="*/ 688413 h 688413"/>
                <a:gd name="connsiteX1" fmla="*/ 709286 w 1040280"/>
                <a:gd name="connsiteY1" fmla="*/ 130175 h 688413"/>
                <a:gd name="connsiteX2" fmla="*/ 655311 w 1040280"/>
                <a:gd name="connsiteY2" fmla="*/ 0 h 688413"/>
                <a:gd name="connsiteX3" fmla="*/ 1040280 w 1040280"/>
                <a:gd name="connsiteY3" fmla="*/ 210345 h 688413"/>
                <a:gd name="connsiteX4" fmla="*/ 814061 w 1040280"/>
                <a:gd name="connsiteY4" fmla="*/ 424657 h 688413"/>
                <a:gd name="connsiteX5" fmla="*/ 775897 w 1040280"/>
                <a:gd name="connsiteY5" fmla="*/ 333327 h 688413"/>
                <a:gd name="connsiteX6" fmla="*/ 0 w 1040280"/>
                <a:gd name="connsiteY6" fmla="*/ 688413 h 688413"/>
                <a:gd name="connsiteX0" fmla="*/ 0 w 1040280"/>
                <a:gd name="connsiteY0" fmla="*/ 688413 h 688413"/>
                <a:gd name="connsiteX1" fmla="*/ 709286 w 1040280"/>
                <a:gd name="connsiteY1" fmla="*/ 130175 h 688413"/>
                <a:gd name="connsiteX2" fmla="*/ 655311 w 1040280"/>
                <a:gd name="connsiteY2" fmla="*/ 0 h 688413"/>
                <a:gd name="connsiteX3" fmla="*/ 1040280 w 1040280"/>
                <a:gd name="connsiteY3" fmla="*/ 210345 h 688413"/>
                <a:gd name="connsiteX4" fmla="*/ 814061 w 1040280"/>
                <a:gd name="connsiteY4" fmla="*/ 424657 h 688413"/>
                <a:gd name="connsiteX5" fmla="*/ 775897 w 1040280"/>
                <a:gd name="connsiteY5" fmla="*/ 333327 h 688413"/>
                <a:gd name="connsiteX6" fmla="*/ 0 w 1040280"/>
                <a:gd name="connsiteY6" fmla="*/ 688413 h 688413"/>
                <a:gd name="connsiteX0" fmla="*/ 0 w 1040280"/>
                <a:gd name="connsiteY0" fmla="*/ 688413 h 688413"/>
                <a:gd name="connsiteX1" fmla="*/ 709286 w 1040280"/>
                <a:gd name="connsiteY1" fmla="*/ 130175 h 688413"/>
                <a:gd name="connsiteX2" fmla="*/ 655311 w 1040280"/>
                <a:gd name="connsiteY2" fmla="*/ 0 h 688413"/>
                <a:gd name="connsiteX3" fmla="*/ 1040280 w 1040280"/>
                <a:gd name="connsiteY3" fmla="*/ 210345 h 688413"/>
                <a:gd name="connsiteX4" fmla="*/ 814061 w 1040280"/>
                <a:gd name="connsiteY4" fmla="*/ 424657 h 688413"/>
                <a:gd name="connsiteX5" fmla="*/ 775897 w 1040280"/>
                <a:gd name="connsiteY5" fmla="*/ 333327 h 688413"/>
                <a:gd name="connsiteX6" fmla="*/ 0 w 1040280"/>
                <a:gd name="connsiteY6" fmla="*/ 688413 h 688413"/>
                <a:gd name="connsiteX0" fmla="*/ 0 w 1040280"/>
                <a:gd name="connsiteY0" fmla="*/ 688413 h 688413"/>
                <a:gd name="connsiteX1" fmla="*/ 709286 w 1040280"/>
                <a:gd name="connsiteY1" fmla="*/ 130175 h 688413"/>
                <a:gd name="connsiteX2" fmla="*/ 655311 w 1040280"/>
                <a:gd name="connsiteY2" fmla="*/ 0 h 688413"/>
                <a:gd name="connsiteX3" fmla="*/ 1040280 w 1040280"/>
                <a:gd name="connsiteY3" fmla="*/ 210345 h 688413"/>
                <a:gd name="connsiteX4" fmla="*/ 814061 w 1040280"/>
                <a:gd name="connsiteY4" fmla="*/ 424657 h 688413"/>
                <a:gd name="connsiteX5" fmla="*/ 775897 w 1040280"/>
                <a:gd name="connsiteY5" fmla="*/ 333327 h 688413"/>
                <a:gd name="connsiteX6" fmla="*/ 0 w 1040280"/>
                <a:gd name="connsiteY6" fmla="*/ 688413 h 688413"/>
                <a:gd name="connsiteX0" fmla="*/ 0 w 1040280"/>
                <a:gd name="connsiteY0" fmla="*/ 688413 h 688413"/>
                <a:gd name="connsiteX1" fmla="*/ 709286 w 1040280"/>
                <a:gd name="connsiteY1" fmla="*/ 130175 h 688413"/>
                <a:gd name="connsiteX2" fmla="*/ 655311 w 1040280"/>
                <a:gd name="connsiteY2" fmla="*/ 0 h 688413"/>
                <a:gd name="connsiteX3" fmla="*/ 1040280 w 1040280"/>
                <a:gd name="connsiteY3" fmla="*/ 210345 h 688413"/>
                <a:gd name="connsiteX4" fmla="*/ 814061 w 1040280"/>
                <a:gd name="connsiteY4" fmla="*/ 424657 h 688413"/>
                <a:gd name="connsiteX5" fmla="*/ 775897 w 1040280"/>
                <a:gd name="connsiteY5" fmla="*/ 333327 h 688413"/>
                <a:gd name="connsiteX6" fmla="*/ 0 w 1040280"/>
                <a:gd name="connsiteY6" fmla="*/ 688413 h 688413"/>
                <a:gd name="connsiteX0" fmla="*/ 0 w 1040280"/>
                <a:gd name="connsiteY0" fmla="*/ 662515 h 662515"/>
                <a:gd name="connsiteX1" fmla="*/ 709286 w 1040280"/>
                <a:gd name="connsiteY1" fmla="*/ 104277 h 662515"/>
                <a:gd name="connsiteX2" fmla="*/ 667388 w 1040280"/>
                <a:gd name="connsiteY2" fmla="*/ 0 h 662515"/>
                <a:gd name="connsiteX3" fmla="*/ 1040280 w 1040280"/>
                <a:gd name="connsiteY3" fmla="*/ 184447 h 662515"/>
                <a:gd name="connsiteX4" fmla="*/ 814061 w 1040280"/>
                <a:gd name="connsiteY4" fmla="*/ 398759 h 662515"/>
                <a:gd name="connsiteX5" fmla="*/ 775897 w 1040280"/>
                <a:gd name="connsiteY5" fmla="*/ 307429 h 662515"/>
                <a:gd name="connsiteX6" fmla="*/ 0 w 1040280"/>
                <a:gd name="connsiteY6" fmla="*/ 662515 h 662515"/>
                <a:gd name="connsiteX0" fmla="*/ 0 w 1040280"/>
                <a:gd name="connsiteY0" fmla="*/ 653883 h 653883"/>
                <a:gd name="connsiteX1" fmla="*/ 709286 w 1040280"/>
                <a:gd name="connsiteY1" fmla="*/ 95645 h 653883"/>
                <a:gd name="connsiteX2" fmla="*/ 671413 w 1040280"/>
                <a:gd name="connsiteY2" fmla="*/ 0 h 653883"/>
                <a:gd name="connsiteX3" fmla="*/ 1040280 w 1040280"/>
                <a:gd name="connsiteY3" fmla="*/ 175815 h 653883"/>
                <a:gd name="connsiteX4" fmla="*/ 814061 w 1040280"/>
                <a:gd name="connsiteY4" fmla="*/ 390127 h 653883"/>
                <a:gd name="connsiteX5" fmla="*/ 775897 w 1040280"/>
                <a:gd name="connsiteY5" fmla="*/ 298797 h 653883"/>
                <a:gd name="connsiteX6" fmla="*/ 0 w 1040280"/>
                <a:gd name="connsiteY6" fmla="*/ 653883 h 653883"/>
                <a:gd name="connsiteX0" fmla="*/ 0 w 1031222"/>
                <a:gd name="connsiteY0" fmla="*/ 653883 h 653883"/>
                <a:gd name="connsiteX1" fmla="*/ 709286 w 1031222"/>
                <a:gd name="connsiteY1" fmla="*/ 95645 h 653883"/>
                <a:gd name="connsiteX2" fmla="*/ 671413 w 1031222"/>
                <a:gd name="connsiteY2" fmla="*/ 0 h 653883"/>
                <a:gd name="connsiteX3" fmla="*/ 1031222 w 1031222"/>
                <a:gd name="connsiteY3" fmla="*/ 156392 h 653883"/>
                <a:gd name="connsiteX4" fmla="*/ 814061 w 1031222"/>
                <a:gd name="connsiteY4" fmla="*/ 390127 h 653883"/>
                <a:gd name="connsiteX5" fmla="*/ 775897 w 1031222"/>
                <a:gd name="connsiteY5" fmla="*/ 298797 h 653883"/>
                <a:gd name="connsiteX6" fmla="*/ 0 w 1031222"/>
                <a:gd name="connsiteY6" fmla="*/ 653883 h 653883"/>
                <a:gd name="connsiteX0" fmla="*/ 0 w 1024177"/>
                <a:gd name="connsiteY0" fmla="*/ 653883 h 653883"/>
                <a:gd name="connsiteX1" fmla="*/ 709286 w 1024177"/>
                <a:gd name="connsiteY1" fmla="*/ 95645 h 653883"/>
                <a:gd name="connsiteX2" fmla="*/ 671413 w 1024177"/>
                <a:gd name="connsiteY2" fmla="*/ 0 h 653883"/>
                <a:gd name="connsiteX3" fmla="*/ 1024177 w 1024177"/>
                <a:gd name="connsiteY3" fmla="*/ 141284 h 653883"/>
                <a:gd name="connsiteX4" fmla="*/ 814061 w 1024177"/>
                <a:gd name="connsiteY4" fmla="*/ 390127 h 653883"/>
                <a:gd name="connsiteX5" fmla="*/ 775897 w 1024177"/>
                <a:gd name="connsiteY5" fmla="*/ 298797 h 653883"/>
                <a:gd name="connsiteX6" fmla="*/ 0 w 1024177"/>
                <a:gd name="connsiteY6" fmla="*/ 653883 h 6538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24177" h="653883">
                  <a:moveTo>
                    <a:pt x="0" y="653883"/>
                  </a:moveTo>
                  <a:cubicBezTo>
                    <a:pt x="62715" y="501228"/>
                    <a:pt x="256539" y="248412"/>
                    <a:pt x="709286" y="95645"/>
                  </a:cubicBezTo>
                  <a:lnTo>
                    <a:pt x="671413" y="0"/>
                  </a:lnTo>
                  <a:lnTo>
                    <a:pt x="1024177" y="141284"/>
                  </a:lnTo>
                  <a:lnTo>
                    <a:pt x="814061" y="390127"/>
                  </a:lnTo>
                  <a:lnTo>
                    <a:pt x="775897" y="298797"/>
                  </a:lnTo>
                  <a:cubicBezTo>
                    <a:pt x="485595" y="351098"/>
                    <a:pt x="194624" y="458957"/>
                    <a:pt x="0" y="653883"/>
                  </a:cubicBezTo>
                  <a:close/>
                </a:path>
              </a:pathLst>
            </a:custGeom>
            <a:grpFill/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800" b="1" kern="0">
                <a:solidFill>
                  <a:prstClr val="white"/>
                </a:solidFill>
                <a:latin typeface="隶书" panose="02010509060101010101" pitchFamily="49" charset="-122"/>
                <a:ea typeface="隶书" panose="02010509060101010101" pitchFamily="49" charset="-122"/>
              </a:endParaRPr>
            </a:p>
          </p:txBody>
        </p:sp>
        <p:sp>
          <p:nvSpPr>
            <p:cNvPr id="16" name="任意多边形 15"/>
            <p:cNvSpPr>
              <a:spLocks noChangeAspect="1"/>
            </p:cNvSpPr>
            <p:nvPr/>
          </p:nvSpPr>
          <p:spPr bwMode="auto">
            <a:xfrm rot="6306812" flipH="1">
              <a:off x="5862076" y="3952489"/>
              <a:ext cx="1128664" cy="720566"/>
            </a:xfrm>
            <a:custGeom>
              <a:avLst/>
              <a:gdLst>
                <a:gd name="connsiteX0" fmla="*/ 0 w 990600"/>
                <a:gd name="connsiteY0" fmla="*/ 685800 h 685800"/>
                <a:gd name="connsiteX1" fmla="*/ 723900 w 990600"/>
                <a:gd name="connsiteY1" fmla="*/ 177800 h 685800"/>
                <a:gd name="connsiteX2" fmla="*/ 622300 w 990600"/>
                <a:gd name="connsiteY2" fmla="*/ 0 h 685800"/>
                <a:gd name="connsiteX3" fmla="*/ 990600 w 990600"/>
                <a:gd name="connsiteY3" fmla="*/ 88900 h 685800"/>
                <a:gd name="connsiteX4" fmla="*/ 800100 w 990600"/>
                <a:gd name="connsiteY4" fmla="*/ 393700 h 685800"/>
                <a:gd name="connsiteX5" fmla="*/ 762000 w 990600"/>
                <a:gd name="connsiteY5" fmla="*/ 266700 h 685800"/>
                <a:gd name="connsiteX6" fmla="*/ 0 w 990600"/>
                <a:gd name="connsiteY6" fmla="*/ 685800 h 685800"/>
                <a:gd name="connsiteX0" fmla="*/ 0 w 990600"/>
                <a:gd name="connsiteY0" fmla="*/ 685800 h 685800"/>
                <a:gd name="connsiteX1" fmla="*/ 723900 w 990600"/>
                <a:gd name="connsiteY1" fmla="*/ 177800 h 685800"/>
                <a:gd name="connsiteX2" fmla="*/ 622300 w 990600"/>
                <a:gd name="connsiteY2" fmla="*/ 0 h 685800"/>
                <a:gd name="connsiteX3" fmla="*/ 990600 w 990600"/>
                <a:gd name="connsiteY3" fmla="*/ 88900 h 685800"/>
                <a:gd name="connsiteX4" fmla="*/ 800100 w 990600"/>
                <a:gd name="connsiteY4" fmla="*/ 393700 h 685800"/>
                <a:gd name="connsiteX5" fmla="*/ 762000 w 990600"/>
                <a:gd name="connsiteY5" fmla="*/ 266700 h 685800"/>
                <a:gd name="connsiteX6" fmla="*/ 0 w 990600"/>
                <a:gd name="connsiteY6" fmla="*/ 685800 h 685800"/>
                <a:gd name="connsiteX0" fmla="*/ 0 w 990600"/>
                <a:gd name="connsiteY0" fmla="*/ 685800 h 685800"/>
                <a:gd name="connsiteX1" fmla="*/ 723900 w 990600"/>
                <a:gd name="connsiteY1" fmla="*/ 177800 h 685800"/>
                <a:gd name="connsiteX2" fmla="*/ 711200 w 990600"/>
                <a:gd name="connsiteY2" fmla="*/ 165100 h 685800"/>
                <a:gd name="connsiteX3" fmla="*/ 622300 w 990600"/>
                <a:gd name="connsiteY3" fmla="*/ 0 h 685800"/>
                <a:gd name="connsiteX4" fmla="*/ 990600 w 990600"/>
                <a:gd name="connsiteY4" fmla="*/ 88900 h 685800"/>
                <a:gd name="connsiteX5" fmla="*/ 800100 w 990600"/>
                <a:gd name="connsiteY5" fmla="*/ 393700 h 685800"/>
                <a:gd name="connsiteX6" fmla="*/ 762000 w 990600"/>
                <a:gd name="connsiteY6" fmla="*/ 266700 h 685800"/>
                <a:gd name="connsiteX7" fmla="*/ 0 w 990600"/>
                <a:gd name="connsiteY7" fmla="*/ 685800 h 685800"/>
                <a:gd name="connsiteX0" fmla="*/ 0 w 990600"/>
                <a:gd name="connsiteY0" fmla="*/ 685800 h 685800"/>
                <a:gd name="connsiteX1" fmla="*/ 723900 w 990600"/>
                <a:gd name="connsiteY1" fmla="*/ 177800 h 685800"/>
                <a:gd name="connsiteX2" fmla="*/ 622300 w 990600"/>
                <a:gd name="connsiteY2" fmla="*/ 0 h 685800"/>
                <a:gd name="connsiteX3" fmla="*/ 990600 w 990600"/>
                <a:gd name="connsiteY3" fmla="*/ 88900 h 685800"/>
                <a:gd name="connsiteX4" fmla="*/ 800100 w 990600"/>
                <a:gd name="connsiteY4" fmla="*/ 393700 h 685800"/>
                <a:gd name="connsiteX5" fmla="*/ 762000 w 990600"/>
                <a:gd name="connsiteY5" fmla="*/ 266700 h 685800"/>
                <a:gd name="connsiteX6" fmla="*/ 0 w 990600"/>
                <a:gd name="connsiteY6" fmla="*/ 685800 h 685800"/>
                <a:gd name="connsiteX0" fmla="*/ 0 w 990600"/>
                <a:gd name="connsiteY0" fmla="*/ 685800 h 685800"/>
                <a:gd name="connsiteX1" fmla="*/ 723900 w 990600"/>
                <a:gd name="connsiteY1" fmla="*/ 177800 h 685800"/>
                <a:gd name="connsiteX2" fmla="*/ 622300 w 990600"/>
                <a:gd name="connsiteY2" fmla="*/ 0 h 685800"/>
                <a:gd name="connsiteX3" fmla="*/ 990600 w 990600"/>
                <a:gd name="connsiteY3" fmla="*/ 88900 h 685800"/>
                <a:gd name="connsiteX4" fmla="*/ 800100 w 990600"/>
                <a:gd name="connsiteY4" fmla="*/ 393700 h 685800"/>
                <a:gd name="connsiteX5" fmla="*/ 761968 w 990600"/>
                <a:gd name="connsiteY5" fmla="*/ 266676 h 685800"/>
                <a:gd name="connsiteX6" fmla="*/ 0 w 990600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77800 h 685800"/>
                <a:gd name="connsiteX2" fmla="*/ 622300 w 1026319"/>
                <a:gd name="connsiteY2" fmla="*/ 0 h 685800"/>
                <a:gd name="connsiteX3" fmla="*/ 1026319 w 1026319"/>
                <a:gd name="connsiteY3" fmla="*/ 88900 h 685800"/>
                <a:gd name="connsiteX4" fmla="*/ 800100 w 1026319"/>
                <a:gd name="connsiteY4" fmla="*/ 393700 h 685800"/>
                <a:gd name="connsiteX5" fmla="*/ 761968 w 1026319"/>
                <a:gd name="connsiteY5" fmla="*/ 266676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77800 h 685800"/>
                <a:gd name="connsiteX2" fmla="*/ 653256 w 1026319"/>
                <a:gd name="connsiteY2" fmla="*/ 0 h 685800"/>
                <a:gd name="connsiteX3" fmla="*/ 1026319 w 1026319"/>
                <a:gd name="connsiteY3" fmla="*/ 88900 h 685800"/>
                <a:gd name="connsiteX4" fmla="*/ 800100 w 1026319"/>
                <a:gd name="connsiteY4" fmla="*/ 393700 h 685800"/>
                <a:gd name="connsiteX5" fmla="*/ 761968 w 1026319"/>
                <a:gd name="connsiteY5" fmla="*/ 266676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27793 h 685800"/>
                <a:gd name="connsiteX2" fmla="*/ 653256 w 1026319"/>
                <a:gd name="connsiteY2" fmla="*/ 0 h 685800"/>
                <a:gd name="connsiteX3" fmla="*/ 1026319 w 1026319"/>
                <a:gd name="connsiteY3" fmla="*/ 88900 h 685800"/>
                <a:gd name="connsiteX4" fmla="*/ 800100 w 1026319"/>
                <a:gd name="connsiteY4" fmla="*/ 393700 h 685800"/>
                <a:gd name="connsiteX5" fmla="*/ 761968 w 1026319"/>
                <a:gd name="connsiteY5" fmla="*/ 266676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27793 h 685800"/>
                <a:gd name="connsiteX2" fmla="*/ 653256 w 1026319"/>
                <a:gd name="connsiteY2" fmla="*/ 0 h 685800"/>
                <a:gd name="connsiteX3" fmla="*/ 1026319 w 1026319"/>
                <a:gd name="connsiteY3" fmla="*/ 88900 h 685800"/>
                <a:gd name="connsiteX4" fmla="*/ 800100 w 1026319"/>
                <a:gd name="connsiteY4" fmla="*/ 393700 h 685800"/>
                <a:gd name="connsiteX5" fmla="*/ 761968 w 1026319"/>
                <a:gd name="connsiteY5" fmla="*/ 266676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27793 h 685800"/>
                <a:gd name="connsiteX2" fmla="*/ 653256 w 1026319"/>
                <a:gd name="connsiteY2" fmla="*/ 0 h 685800"/>
                <a:gd name="connsiteX3" fmla="*/ 1026319 w 1026319"/>
                <a:gd name="connsiteY3" fmla="*/ 88900 h 685800"/>
                <a:gd name="connsiteX4" fmla="*/ 800100 w 1026319"/>
                <a:gd name="connsiteY4" fmla="*/ 393700 h 685800"/>
                <a:gd name="connsiteX5" fmla="*/ 761968 w 1026319"/>
                <a:gd name="connsiteY5" fmla="*/ 266676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27793 h 685800"/>
                <a:gd name="connsiteX2" fmla="*/ 653256 w 1026319"/>
                <a:gd name="connsiteY2" fmla="*/ 0 h 685800"/>
                <a:gd name="connsiteX3" fmla="*/ 1026319 w 1026319"/>
                <a:gd name="connsiteY3" fmla="*/ 88900 h 685800"/>
                <a:gd name="connsiteX4" fmla="*/ 800100 w 1026319"/>
                <a:gd name="connsiteY4" fmla="*/ 393700 h 685800"/>
                <a:gd name="connsiteX5" fmla="*/ 761968 w 1026319"/>
                <a:gd name="connsiteY5" fmla="*/ 266676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27793 h 685800"/>
                <a:gd name="connsiteX2" fmla="*/ 653256 w 1026319"/>
                <a:gd name="connsiteY2" fmla="*/ 0 h 685800"/>
                <a:gd name="connsiteX3" fmla="*/ 1026319 w 1026319"/>
                <a:gd name="connsiteY3" fmla="*/ 88900 h 685800"/>
                <a:gd name="connsiteX4" fmla="*/ 800100 w 1026319"/>
                <a:gd name="connsiteY4" fmla="*/ 393700 h 685800"/>
                <a:gd name="connsiteX5" fmla="*/ 761968 w 1026319"/>
                <a:gd name="connsiteY5" fmla="*/ 266676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27793 h 685800"/>
                <a:gd name="connsiteX2" fmla="*/ 653256 w 1026319"/>
                <a:gd name="connsiteY2" fmla="*/ 0 h 685800"/>
                <a:gd name="connsiteX3" fmla="*/ 1026319 w 1026319"/>
                <a:gd name="connsiteY3" fmla="*/ 141288 h 685800"/>
                <a:gd name="connsiteX4" fmla="*/ 800100 w 1026319"/>
                <a:gd name="connsiteY4" fmla="*/ 393700 h 685800"/>
                <a:gd name="connsiteX5" fmla="*/ 761968 w 1026319"/>
                <a:gd name="connsiteY5" fmla="*/ 266676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27793 h 685800"/>
                <a:gd name="connsiteX2" fmla="*/ 6532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61968 w 1026319"/>
                <a:gd name="connsiteY5" fmla="*/ 266676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27793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61968 w 1026319"/>
                <a:gd name="connsiteY5" fmla="*/ 266676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27793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61968 w 1026319"/>
                <a:gd name="connsiteY5" fmla="*/ 300013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27793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61936 w 1026319"/>
                <a:gd name="connsiteY5" fmla="*/ 299989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27793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61936 w 1026319"/>
                <a:gd name="connsiteY5" fmla="*/ 271414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99218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61936 w 1026319"/>
                <a:gd name="connsiteY5" fmla="*/ 271414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99218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61936 w 1026319"/>
                <a:gd name="connsiteY5" fmla="*/ 271414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99218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61936 w 1026319"/>
                <a:gd name="connsiteY5" fmla="*/ 271414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99218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61936 w 1026319"/>
                <a:gd name="connsiteY5" fmla="*/ 271414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99218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90511 w 1026319"/>
                <a:gd name="connsiteY5" fmla="*/ 302370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54857 w 1026319"/>
                <a:gd name="connsiteY1" fmla="*/ 99218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90511 w 1026319"/>
                <a:gd name="connsiteY5" fmla="*/ 302370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54857 w 1026319"/>
                <a:gd name="connsiteY1" fmla="*/ 99218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90511 w 1026319"/>
                <a:gd name="connsiteY5" fmla="*/ 302370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99218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90511 w 1026319"/>
                <a:gd name="connsiteY5" fmla="*/ 302370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99218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61936 w 1026319"/>
                <a:gd name="connsiteY5" fmla="*/ 302370 h 685800"/>
                <a:gd name="connsiteX6" fmla="*/ 0 w 1026319"/>
                <a:gd name="connsiteY6" fmla="*/ 685800 h 685800"/>
                <a:gd name="connsiteX0" fmla="*/ 0 w 1026319"/>
                <a:gd name="connsiteY0" fmla="*/ 716757 h 716757"/>
                <a:gd name="connsiteX1" fmla="*/ 723900 w 1026319"/>
                <a:gd name="connsiteY1" fmla="*/ 130175 h 716757"/>
                <a:gd name="connsiteX2" fmla="*/ 641350 w 1026319"/>
                <a:gd name="connsiteY2" fmla="*/ 0 h 716757"/>
                <a:gd name="connsiteX3" fmla="*/ 1026319 w 1026319"/>
                <a:gd name="connsiteY3" fmla="*/ 210345 h 716757"/>
                <a:gd name="connsiteX4" fmla="*/ 800100 w 1026319"/>
                <a:gd name="connsiteY4" fmla="*/ 424657 h 716757"/>
                <a:gd name="connsiteX5" fmla="*/ 761936 w 1026319"/>
                <a:gd name="connsiteY5" fmla="*/ 333327 h 716757"/>
                <a:gd name="connsiteX6" fmla="*/ 0 w 1026319"/>
                <a:gd name="connsiteY6" fmla="*/ 716757 h 716757"/>
                <a:gd name="connsiteX0" fmla="*/ 0 w 1026319"/>
                <a:gd name="connsiteY0" fmla="*/ 716757 h 716757"/>
                <a:gd name="connsiteX1" fmla="*/ 695325 w 1026319"/>
                <a:gd name="connsiteY1" fmla="*/ 130175 h 716757"/>
                <a:gd name="connsiteX2" fmla="*/ 641350 w 1026319"/>
                <a:gd name="connsiteY2" fmla="*/ 0 h 716757"/>
                <a:gd name="connsiteX3" fmla="*/ 1026319 w 1026319"/>
                <a:gd name="connsiteY3" fmla="*/ 210345 h 716757"/>
                <a:gd name="connsiteX4" fmla="*/ 800100 w 1026319"/>
                <a:gd name="connsiteY4" fmla="*/ 424657 h 716757"/>
                <a:gd name="connsiteX5" fmla="*/ 761936 w 1026319"/>
                <a:gd name="connsiteY5" fmla="*/ 333327 h 716757"/>
                <a:gd name="connsiteX6" fmla="*/ 0 w 1026319"/>
                <a:gd name="connsiteY6" fmla="*/ 716757 h 716757"/>
                <a:gd name="connsiteX0" fmla="*/ 0 w 934879"/>
                <a:gd name="connsiteY0" fmla="*/ 823437 h 823437"/>
                <a:gd name="connsiteX1" fmla="*/ 603885 w 934879"/>
                <a:gd name="connsiteY1" fmla="*/ 130175 h 823437"/>
                <a:gd name="connsiteX2" fmla="*/ 549910 w 934879"/>
                <a:gd name="connsiteY2" fmla="*/ 0 h 823437"/>
                <a:gd name="connsiteX3" fmla="*/ 934879 w 934879"/>
                <a:gd name="connsiteY3" fmla="*/ 210345 h 823437"/>
                <a:gd name="connsiteX4" fmla="*/ 708660 w 934879"/>
                <a:gd name="connsiteY4" fmla="*/ 424657 h 823437"/>
                <a:gd name="connsiteX5" fmla="*/ 670496 w 934879"/>
                <a:gd name="connsiteY5" fmla="*/ 333327 h 823437"/>
                <a:gd name="connsiteX6" fmla="*/ 0 w 934879"/>
                <a:gd name="connsiteY6" fmla="*/ 823437 h 823437"/>
                <a:gd name="connsiteX0" fmla="*/ 0 w 972979"/>
                <a:gd name="connsiteY0" fmla="*/ 772637 h 772637"/>
                <a:gd name="connsiteX1" fmla="*/ 641985 w 972979"/>
                <a:gd name="connsiteY1" fmla="*/ 130175 h 772637"/>
                <a:gd name="connsiteX2" fmla="*/ 588010 w 972979"/>
                <a:gd name="connsiteY2" fmla="*/ 0 h 772637"/>
                <a:gd name="connsiteX3" fmla="*/ 972979 w 972979"/>
                <a:gd name="connsiteY3" fmla="*/ 210345 h 772637"/>
                <a:gd name="connsiteX4" fmla="*/ 746760 w 972979"/>
                <a:gd name="connsiteY4" fmla="*/ 424657 h 772637"/>
                <a:gd name="connsiteX5" fmla="*/ 708596 w 972979"/>
                <a:gd name="connsiteY5" fmla="*/ 333327 h 772637"/>
                <a:gd name="connsiteX6" fmla="*/ 0 w 972979"/>
                <a:gd name="connsiteY6" fmla="*/ 772637 h 772637"/>
                <a:gd name="connsiteX0" fmla="*/ 0 w 972979"/>
                <a:gd name="connsiteY0" fmla="*/ 772637 h 772637"/>
                <a:gd name="connsiteX1" fmla="*/ 641985 w 972979"/>
                <a:gd name="connsiteY1" fmla="*/ 130175 h 772637"/>
                <a:gd name="connsiteX2" fmla="*/ 588010 w 972979"/>
                <a:gd name="connsiteY2" fmla="*/ 0 h 772637"/>
                <a:gd name="connsiteX3" fmla="*/ 972979 w 972979"/>
                <a:gd name="connsiteY3" fmla="*/ 210345 h 772637"/>
                <a:gd name="connsiteX4" fmla="*/ 746760 w 972979"/>
                <a:gd name="connsiteY4" fmla="*/ 424657 h 772637"/>
                <a:gd name="connsiteX5" fmla="*/ 708596 w 972979"/>
                <a:gd name="connsiteY5" fmla="*/ 333327 h 772637"/>
                <a:gd name="connsiteX6" fmla="*/ 0 w 972979"/>
                <a:gd name="connsiteY6" fmla="*/ 772637 h 772637"/>
                <a:gd name="connsiteX0" fmla="*/ 0 w 972979"/>
                <a:gd name="connsiteY0" fmla="*/ 772637 h 772637"/>
                <a:gd name="connsiteX1" fmla="*/ 641985 w 972979"/>
                <a:gd name="connsiteY1" fmla="*/ 130175 h 772637"/>
                <a:gd name="connsiteX2" fmla="*/ 588010 w 972979"/>
                <a:gd name="connsiteY2" fmla="*/ 0 h 772637"/>
                <a:gd name="connsiteX3" fmla="*/ 972979 w 972979"/>
                <a:gd name="connsiteY3" fmla="*/ 210345 h 772637"/>
                <a:gd name="connsiteX4" fmla="*/ 746760 w 972979"/>
                <a:gd name="connsiteY4" fmla="*/ 424657 h 772637"/>
                <a:gd name="connsiteX5" fmla="*/ 708596 w 972979"/>
                <a:gd name="connsiteY5" fmla="*/ 333327 h 772637"/>
                <a:gd name="connsiteX6" fmla="*/ 0 w 972979"/>
                <a:gd name="connsiteY6" fmla="*/ 772637 h 772637"/>
                <a:gd name="connsiteX0" fmla="*/ 0 w 972979"/>
                <a:gd name="connsiteY0" fmla="*/ 772637 h 772637"/>
                <a:gd name="connsiteX1" fmla="*/ 641985 w 972979"/>
                <a:gd name="connsiteY1" fmla="*/ 130175 h 772637"/>
                <a:gd name="connsiteX2" fmla="*/ 588010 w 972979"/>
                <a:gd name="connsiteY2" fmla="*/ 0 h 772637"/>
                <a:gd name="connsiteX3" fmla="*/ 972979 w 972979"/>
                <a:gd name="connsiteY3" fmla="*/ 210345 h 772637"/>
                <a:gd name="connsiteX4" fmla="*/ 746760 w 972979"/>
                <a:gd name="connsiteY4" fmla="*/ 424657 h 772637"/>
                <a:gd name="connsiteX5" fmla="*/ 708596 w 972979"/>
                <a:gd name="connsiteY5" fmla="*/ 333327 h 772637"/>
                <a:gd name="connsiteX6" fmla="*/ 0 w 972979"/>
                <a:gd name="connsiteY6" fmla="*/ 772637 h 772637"/>
                <a:gd name="connsiteX0" fmla="*/ 0 w 972979"/>
                <a:gd name="connsiteY0" fmla="*/ 772637 h 772637"/>
                <a:gd name="connsiteX1" fmla="*/ 641985 w 972979"/>
                <a:gd name="connsiteY1" fmla="*/ 130175 h 772637"/>
                <a:gd name="connsiteX2" fmla="*/ 588010 w 972979"/>
                <a:gd name="connsiteY2" fmla="*/ 0 h 772637"/>
                <a:gd name="connsiteX3" fmla="*/ 972979 w 972979"/>
                <a:gd name="connsiteY3" fmla="*/ 210345 h 772637"/>
                <a:gd name="connsiteX4" fmla="*/ 746760 w 972979"/>
                <a:gd name="connsiteY4" fmla="*/ 424657 h 772637"/>
                <a:gd name="connsiteX5" fmla="*/ 708596 w 972979"/>
                <a:gd name="connsiteY5" fmla="*/ 333327 h 772637"/>
                <a:gd name="connsiteX6" fmla="*/ 0 w 972979"/>
                <a:gd name="connsiteY6" fmla="*/ 772637 h 772637"/>
                <a:gd name="connsiteX0" fmla="*/ 0 w 972979"/>
                <a:gd name="connsiteY0" fmla="*/ 772637 h 772637"/>
                <a:gd name="connsiteX1" fmla="*/ 641985 w 972979"/>
                <a:gd name="connsiteY1" fmla="*/ 130175 h 772637"/>
                <a:gd name="connsiteX2" fmla="*/ 588010 w 972979"/>
                <a:gd name="connsiteY2" fmla="*/ 0 h 772637"/>
                <a:gd name="connsiteX3" fmla="*/ 972979 w 972979"/>
                <a:gd name="connsiteY3" fmla="*/ 210345 h 772637"/>
                <a:gd name="connsiteX4" fmla="*/ 746760 w 972979"/>
                <a:gd name="connsiteY4" fmla="*/ 424657 h 772637"/>
                <a:gd name="connsiteX5" fmla="*/ 708596 w 972979"/>
                <a:gd name="connsiteY5" fmla="*/ 333327 h 772637"/>
                <a:gd name="connsiteX6" fmla="*/ 0 w 972979"/>
                <a:gd name="connsiteY6" fmla="*/ 772637 h 772637"/>
                <a:gd name="connsiteX0" fmla="*/ 0 w 1040280"/>
                <a:gd name="connsiteY0" fmla="*/ 688413 h 688413"/>
                <a:gd name="connsiteX1" fmla="*/ 709286 w 1040280"/>
                <a:gd name="connsiteY1" fmla="*/ 130175 h 688413"/>
                <a:gd name="connsiteX2" fmla="*/ 655311 w 1040280"/>
                <a:gd name="connsiteY2" fmla="*/ 0 h 688413"/>
                <a:gd name="connsiteX3" fmla="*/ 1040280 w 1040280"/>
                <a:gd name="connsiteY3" fmla="*/ 210345 h 688413"/>
                <a:gd name="connsiteX4" fmla="*/ 814061 w 1040280"/>
                <a:gd name="connsiteY4" fmla="*/ 424657 h 688413"/>
                <a:gd name="connsiteX5" fmla="*/ 775897 w 1040280"/>
                <a:gd name="connsiteY5" fmla="*/ 333327 h 688413"/>
                <a:gd name="connsiteX6" fmla="*/ 0 w 1040280"/>
                <a:gd name="connsiteY6" fmla="*/ 688413 h 688413"/>
                <a:gd name="connsiteX0" fmla="*/ 0 w 1040280"/>
                <a:gd name="connsiteY0" fmla="*/ 688413 h 688413"/>
                <a:gd name="connsiteX1" fmla="*/ 709286 w 1040280"/>
                <a:gd name="connsiteY1" fmla="*/ 130175 h 688413"/>
                <a:gd name="connsiteX2" fmla="*/ 655311 w 1040280"/>
                <a:gd name="connsiteY2" fmla="*/ 0 h 688413"/>
                <a:gd name="connsiteX3" fmla="*/ 1040280 w 1040280"/>
                <a:gd name="connsiteY3" fmla="*/ 210345 h 688413"/>
                <a:gd name="connsiteX4" fmla="*/ 814061 w 1040280"/>
                <a:gd name="connsiteY4" fmla="*/ 424657 h 688413"/>
                <a:gd name="connsiteX5" fmla="*/ 775897 w 1040280"/>
                <a:gd name="connsiteY5" fmla="*/ 333327 h 688413"/>
                <a:gd name="connsiteX6" fmla="*/ 0 w 1040280"/>
                <a:gd name="connsiteY6" fmla="*/ 688413 h 688413"/>
                <a:gd name="connsiteX0" fmla="*/ 0 w 1040280"/>
                <a:gd name="connsiteY0" fmla="*/ 688413 h 688413"/>
                <a:gd name="connsiteX1" fmla="*/ 709286 w 1040280"/>
                <a:gd name="connsiteY1" fmla="*/ 130175 h 688413"/>
                <a:gd name="connsiteX2" fmla="*/ 655311 w 1040280"/>
                <a:gd name="connsiteY2" fmla="*/ 0 h 688413"/>
                <a:gd name="connsiteX3" fmla="*/ 1040280 w 1040280"/>
                <a:gd name="connsiteY3" fmla="*/ 210345 h 688413"/>
                <a:gd name="connsiteX4" fmla="*/ 814061 w 1040280"/>
                <a:gd name="connsiteY4" fmla="*/ 424657 h 688413"/>
                <a:gd name="connsiteX5" fmla="*/ 775897 w 1040280"/>
                <a:gd name="connsiteY5" fmla="*/ 333327 h 688413"/>
                <a:gd name="connsiteX6" fmla="*/ 0 w 1040280"/>
                <a:gd name="connsiteY6" fmla="*/ 688413 h 688413"/>
                <a:gd name="connsiteX0" fmla="*/ 0 w 1040280"/>
                <a:gd name="connsiteY0" fmla="*/ 688413 h 688413"/>
                <a:gd name="connsiteX1" fmla="*/ 709286 w 1040280"/>
                <a:gd name="connsiteY1" fmla="*/ 130175 h 688413"/>
                <a:gd name="connsiteX2" fmla="*/ 655311 w 1040280"/>
                <a:gd name="connsiteY2" fmla="*/ 0 h 688413"/>
                <a:gd name="connsiteX3" fmla="*/ 1040280 w 1040280"/>
                <a:gd name="connsiteY3" fmla="*/ 210345 h 688413"/>
                <a:gd name="connsiteX4" fmla="*/ 814061 w 1040280"/>
                <a:gd name="connsiteY4" fmla="*/ 424657 h 688413"/>
                <a:gd name="connsiteX5" fmla="*/ 775897 w 1040280"/>
                <a:gd name="connsiteY5" fmla="*/ 333327 h 688413"/>
                <a:gd name="connsiteX6" fmla="*/ 0 w 1040280"/>
                <a:gd name="connsiteY6" fmla="*/ 688413 h 688413"/>
                <a:gd name="connsiteX0" fmla="*/ 0 w 1040280"/>
                <a:gd name="connsiteY0" fmla="*/ 688413 h 688413"/>
                <a:gd name="connsiteX1" fmla="*/ 709286 w 1040280"/>
                <a:gd name="connsiteY1" fmla="*/ 130175 h 688413"/>
                <a:gd name="connsiteX2" fmla="*/ 655311 w 1040280"/>
                <a:gd name="connsiteY2" fmla="*/ 0 h 688413"/>
                <a:gd name="connsiteX3" fmla="*/ 1040280 w 1040280"/>
                <a:gd name="connsiteY3" fmla="*/ 210345 h 688413"/>
                <a:gd name="connsiteX4" fmla="*/ 814061 w 1040280"/>
                <a:gd name="connsiteY4" fmla="*/ 424657 h 688413"/>
                <a:gd name="connsiteX5" fmla="*/ 775897 w 1040280"/>
                <a:gd name="connsiteY5" fmla="*/ 333327 h 688413"/>
                <a:gd name="connsiteX6" fmla="*/ 0 w 1040280"/>
                <a:gd name="connsiteY6" fmla="*/ 688413 h 688413"/>
                <a:gd name="connsiteX0" fmla="*/ 0 w 1040280"/>
                <a:gd name="connsiteY0" fmla="*/ 688413 h 688413"/>
                <a:gd name="connsiteX1" fmla="*/ 709286 w 1040280"/>
                <a:gd name="connsiteY1" fmla="*/ 130175 h 688413"/>
                <a:gd name="connsiteX2" fmla="*/ 655311 w 1040280"/>
                <a:gd name="connsiteY2" fmla="*/ 0 h 688413"/>
                <a:gd name="connsiteX3" fmla="*/ 1040280 w 1040280"/>
                <a:gd name="connsiteY3" fmla="*/ 210345 h 688413"/>
                <a:gd name="connsiteX4" fmla="*/ 814061 w 1040280"/>
                <a:gd name="connsiteY4" fmla="*/ 424657 h 688413"/>
                <a:gd name="connsiteX5" fmla="*/ 775897 w 1040280"/>
                <a:gd name="connsiteY5" fmla="*/ 333327 h 688413"/>
                <a:gd name="connsiteX6" fmla="*/ 0 w 1040280"/>
                <a:gd name="connsiteY6" fmla="*/ 688413 h 688413"/>
                <a:gd name="connsiteX0" fmla="*/ 0 w 1040280"/>
                <a:gd name="connsiteY0" fmla="*/ 688413 h 688413"/>
                <a:gd name="connsiteX1" fmla="*/ 709286 w 1040280"/>
                <a:gd name="connsiteY1" fmla="*/ 130175 h 688413"/>
                <a:gd name="connsiteX2" fmla="*/ 655311 w 1040280"/>
                <a:gd name="connsiteY2" fmla="*/ 0 h 688413"/>
                <a:gd name="connsiteX3" fmla="*/ 1040280 w 1040280"/>
                <a:gd name="connsiteY3" fmla="*/ 210345 h 688413"/>
                <a:gd name="connsiteX4" fmla="*/ 814061 w 1040280"/>
                <a:gd name="connsiteY4" fmla="*/ 424657 h 688413"/>
                <a:gd name="connsiteX5" fmla="*/ 775897 w 1040280"/>
                <a:gd name="connsiteY5" fmla="*/ 333327 h 688413"/>
                <a:gd name="connsiteX6" fmla="*/ 0 w 1040280"/>
                <a:gd name="connsiteY6" fmla="*/ 688413 h 688413"/>
                <a:gd name="connsiteX0" fmla="*/ 0 w 1040280"/>
                <a:gd name="connsiteY0" fmla="*/ 688413 h 688413"/>
                <a:gd name="connsiteX1" fmla="*/ 709286 w 1040280"/>
                <a:gd name="connsiteY1" fmla="*/ 130175 h 688413"/>
                <a:gd name="connsiteX2" fmla="*/ 655311 w 1040280"/>
                <a:gd name="connsiteY2" fmla="*/ 0 h 688413"/>
                <a:gd name="connsiteX3" fmla="*/ 1040280 w 1040280"/>
                <a:gd name="connsiteY3" fmla="*/ 210345 h 688413"/>
                <a:gd name="connsiteX4" fmla="*/ 814061 w 1040280"/>
                <a:gd name="connsiteY4" fmla="*/ 424657 h 688413"/>
                <a:gd name="connsiteX5" fmla="*/ 775897 w 1040280"/>
                <a:gd name="connsiteY5" fmla="*/ 333327 h 688413"/>
                <a:gd name="connsiteX6" fmla="*/ 0 w 1040280"/>
                <a:gd name="connsiteY6" fmla="*/ 688413 h 688413"/>
                <a:gd name="connsiteX0" fmla="*/ 0 w 1040280"/>
                <a:gd name="connsiteY0" fmla="*/ 662515 h 662515"/>
                <a:gd name="connsiteX1" fmla="*/ 709286 w 1040280"/>
                <a:gd name="connsiteY1" fmla="*/ 104277 h 662515"/>
                <a:gd name="connsiteX2" fmla="*/ 667388 w 1040280"/>
                <a:gd name="connsiteY2" fmla="*/ 0 h 662515"/>
                <a:gd name="connsiteX3" fmla="*/ 1040280 w 1040280"/>
                <a:gd name="connsiteY3" fmla="*/ 184447 h 662515"/>
                <a:gd name="connsiteX4" fmla="*/ 814061 w 1040280"/>
                <a:gd name="connsiteY4" fmla="*/ 398759 h 662515"/>
                <a:gd name="connsiteX5" fmla="*/ 775897 w 1040280"/>
                <a:gd name="connsiteY5" fmla="*/ 307429 h 662515"/>
                <a:gd name="connsiteX6" fmla="*/ 0 w 1040280"/>
                <a:gd name="connsiteY6" fmla="*/ 662515 h 662515"/>
                <a:gd name="connsiteX0" fmla="*/ 0 w 1040280"/>
                <a:gd name="connsiteY0" fmla="*/ 653883 h 653883"/>
                <a:gd name="connsiteX1" fmla="*/ 709286 w 1040280"/>
                <a:gd name="connsiteY1" fmla="*/ 95645 h 653883"/>
                <a:gd name="connsiteX2" fmla="*/ 671413 w 1040280"/>
                <a:gd name="connsiteY2" fmla="*/ 0 h 653883"/>
                <a:gd name="connsiteX3" fmla="*/ 1040280 w 1040280"/>
                <a:gd name="connsiteY3" fmla="*/ 175815 h 653883"/>
                <a:gd name="connsiteX4" fmla="*/ 814061 w 1040280"/>
                <a:gd name="connsiteY4" fmla="*/ 390127 h 653883"/>
                <a:gd name="connsiteX5" fmla="*/ 775897 w 1040280"/>
                <a:gd name="connsiteY5" fmla="*/ 298797 h 653883"/>
                <a:gd name="connsiteX6" fmla="*/ 0 w 1040280"/>
                <a:gd name="connsiteY6" fmla="*/ 653883 h 653883"/>
                <a:gd name="connsiteX0" fmla="*/ 0 w 1031222"/>
                <a:gd name="connsiteY0" fmla="*/ 653883 h 653883"/>
                <a:gd name="connsiteX1" fmla="*/ 709286 w 1031222"/>
                <a:gd name="connsiteY1" fmla="*/ 95645 h 653883"/>
                <a:gd name="connsiteX2" fmla="*/ 671413 w 1031222"/>
                <a:gd name="connsiteY2" fmla="*/ 0 h 653883"/>
                <a:gd name="connsiteX3" fmla="*/ 1031222 w 1031222"/>
                <a:gd name="connsiteY3" fmla="*/ 156392 h 653883"/>
                <a:gd name="connsiteX4" fmla="*/ 814061 w 1031222"/>
                <a:gd name="connsiteY4" fmla="*/ 390127 h 653883"/>
                <a:gd name="connsiteX5" fmla="*/ 775897 w 1031222"/>
                <a:gd name="connsiteY5" fmla="*/ 298797 h 653883"/>
                <a:gd name="connsiteX6" fmla="*/ 0 w 1031222"/>
                <a:gd name="connsiteY6" fmla="*/ 653883 h 653883"/>
                <a:gd name="connsiteX0" fmla="*/ 0 w 1024177"/>
                <a:gd name="connsiteY0" fmla="*/ 653883 h 653883"/>
                <a:gd name="connsiteX1" fmla="*/ 709286 w 1024177"/>
                <a:gd name="connsiteY1" fmla="*/ 95645 h 653883"/>
                <a:gd name="connsiteX2" fmla="*/ 671413 w 1024177"/>
                <a:gd name="connsiteY2" fmla="*/ 0 h 653883"/>
                <a:gd name="connsiteX3" fmla="*/ 1024177 w 1024177"/>
                <a:gd name="connsiteY3" fmla="*/ 141284 h 653883"/>
                <a:gd name="connsiteX4" fmla="*/ 814061 w 1024177"/>
                <a:gd name="connsiteY4" fmla="*/ 390127 h 653883"/>
                <a:gd name="connsiteX5" fmla="*/ 775897 w 1024177"/>
                <a:gd name="connsiteY5" fmla="*/ 298797 h 653883"/>
                <a:gd name="connsiteX6" fmla="*/ 0 w 1024177"/>
                <a:gd name="connsiteY6" fmla="*/ 653883 h 6538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24177" h="653883">
                  <a:moveTo>
                    <a:pt x="0" y="653883"/>
                  </a:moveTo>
                  <a:cubicBezTo>
                    <a:pt x="62715" y="501228"/>
                    <a:pt x="256539" y="248412"/>
                    <a:pt x="709286" y="95645"/>
                  </a:cubicBezTo>
                  <a:lnTo>
                    <a:pt x="671413" y="0"/>
                  </a:lnTo>
                  <a:lnTo>
                    <a:pt x="1024177" y="141284"/>
                  </a:lnTo>
                  <a:lnTo>
                    <a:pt x="814061" y="390127"/>
                  </a:lnTo>
                  <a:lnTo>
                    <a:pt x="775897" y="298797"/>
                  </a:lnTo>
                  <a:cubicBezTo>
                    <a:pt x="485595" y="351098"/>
                    <a:pt x="194624" y="458957"/>
                    <a:pt x="0" y="653883"/>
                  </a:cubicBezTo>
                  <a:close/>
                </a:path>
              </a:pathLst>
            </a:custGeom>
            <a:grpFill/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800" b="1" kern="0">
                <a:solidFill>
                  <a:prstClr val="white"/>
                </a:solidFill>
                <a:latin typeface="隶书" panose="02010509060101010101" pitchFamily="49" charset="-122"/>
                <a:ea typeface="隶书" panose="02010509060101010101" pitchFamily="49" charset="-122"/>
              </a:endParaRPr>
            </a:p>
          </p:txBody>
        </p:sp>
      </p:grpSp>
      <p:sp>
        <p:nvSpPr>
          <p:cNvPr id="21" name="TextBox 4"/>
          <p:cNvSpPr txBox="1">
            <a:spLocks noChangeArrowheads="1"/>
          </p:cNvSpPr>
          <p:nvPr/>
        </p:nvSpPr>
        <p:spPr bwMode="auto">
          <a:xfrm>
            <a:off x="5301549" y="3018857"/>
            <a:ext cx="1500188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</a:t>
            </a:r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要点</a:t>
            </a:r>
          </a:p>
        </p:txBody>
      </p:sp>
      <p:sp>
        <p:nvSpPr>
          <p:cNvPr id="22" name="文本框 6"/>
          <p:cNvSpPr txBox="1">
            <a:spLocks noChangeArrowheads="1"/>
          </p:cNvSpPr>
          <p:nvPr/>
        </p:nvSpPr>
        <p:spPr bwMode="auto">
          <a:xfrm>
            <a:off x="2963642" y="2083255"/>
            <a:ext cx="202965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zh-CN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Android</a:t>
            </a:r>
            <a:r>
              <a:rPr lang="zh-CN" altLang="en-US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手机平</a:t>
            </a:r>
            <a:endParaRPr lang="en-US" altLang="zh-CN" sz="18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0"/>
              </a:spcBef>
              <a:buNone/>
            </a:pPr>
            <a:r>
              <a:rPr lang="zh-CN" altLang="en-US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台的发展与现状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7"/>
          <p:cNvSpPr txBox="1">
            <a:spLocks noChangeArrowheads="1"/>
          </p:cNvSpPr>
          <p:nvPr/>
        </p:nvSpPr>
        <p:spPr bwMode="auto">
          <a:xfrm>
            <a:off x="2303316" y="4478802"/>
            <a:ext cx="202965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zh-CN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Android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手机平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0"/>
              </a:spcBef>
              <a:buNone/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台</a:t>
            </a:r>
            <a:r>
              <a:rPr lang="zh-CN" altLang="en-US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的架构与特性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框 8"/>
          <p:cNvSpPr txBox="1">
            <a:spLocks noChangeArrowheads="1"/>
          </p:cNvSpPr>
          <p:nvPr/>
        </p:nvSpPr>
        <p:spPr bwMode="auto">
          <a:xfrm>
            <a:off x="5629275" y="5532664"/>
            <a:ext cx="20304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了解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台</a:t>
            </a:r>
            <a:r>
              <a:rPr lang="zh-CN" altLang="en-US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的开发环境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9"/>
          <p:cNvSpPr txBox="1">
            <a:spLocks noChangeArrowheads="1"/>
          </p:cNvSpPr>
          <p:nvPr/>
        </p:nvSpPr>
        <p:spPr bwMode="auto">
          <a:xfrm>
            <a:off x="7758113" y="3765777"/>
            <a:ext cx="179241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4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</a:t>
            </a:r>
            <a:r>
              <a:rPr lang="en-US" altLang="zh-CN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</a:t>
            </a:r>
            <a:r>
              <a:rPr lang="zh-CN" altLang="en-US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大组件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10"/>
          <p:cNvSpPr txBox="1">
            <a:spLocks noChangeArrowheads="1"/>
          </p:cNvSpPr>
          <p:nvPr/>
        </p:nvSpPr>
        <p:spPr bwMode="auto">
          <a:xfrm>
            <a:off x="6950936" y="1771436"/>
            <a:ext cx="180049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 </a:t>
            </a:r>
            <a:r>
              <a:rPr lang="zh-CN" altLang="en-US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r>
              <a:rPr lang="en-US" altLang="zh-CN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lang="zh-CN" altLang="en-US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</a:t>
            </a:r>
            <a:endParaRPr lang="en-US" altLang="zh-CN" sz="18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用程序进行签名</a:t>
            </a:r>
            <a:endParaRPr lang="zh-CN" altLang="en-US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9" name="直接连接符 28"/>
          <p:cNvCxnSpPr/>
          <p:nvPr/>
        </p:nvCxnSpPr>
        <p:spPr>
          <a:xfrm>
            <a:off x="0" y="446088"/>
            <a:ext cx="33210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0" y="1271588"/>
            <a:ext cx="1159192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9712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7" presetID="2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3" grpId="0"/>
      <p:bldP spid="24" grpId="0"/>
      <p:bldP spid="25" grpId="0"/>
      <p:bldP spid="2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4127500" y="550863"/>
            <a:ext cx="3376613" cy="337502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9600" dirty="0" smtClean="0"/>
              <a:t>1.1</a:t>
            </a:r>
            <a:endParaRPr lang="zh-CN" altLang="en-US" sz="9600" dirty="0"/>
          </a:p>
        </p:txBody>
      </p:sp>
      <p:sp>
        <p:nvSpPr>
          <p:cNvPr id="8" name="弦形 7"/>
          <p:cNvSpPr/>
          <p:nvPr/>
        </p:nvSpPr>
        <p:spPr>
          <a:xfrm rot="17100000">
            <a:off x="4106863" y="530225"/>
            <a:ext cx="3417888" cy="3417887"/>
          </a:xfrm>
          <a:prstGeom prst="chord">
            <a:avLst>
              <a:gd name="adj1" fmla="val 8633478"/>
              <a:gd name="adj2" fmla="val 16200000"/>
            </a:avLst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10" name="直接连接符 9"/>
          <p:cNvCxnSpPr/>
          <p:nvPr/>
        </p:nvCxnSpPr>
        <p:spPr>
          <a:xfrm>
            <a:off x="3517900" y="1239838"/>
            <a:ext cx="3595688" cy="3211512"/>
          </a:xfrm>
          <a:prstGeom prst="line">
            <a:avLst/>
          </a:prstGeom>
          <a:ln>
            <a:solidFill>
              <a:srgbClr val="FE5A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00" name="文本框 12"/>
          <p:cNvSpPr txBox="1">
            <a:spLocks noChangeArrowheads="1"/>
          </p:cNvSpPr>
          <p:nvPr/>
        </p:nvSpPr>
        <p:spPr bwMode="auto">
          <a:xfrm>
            <a:off x="3066728" y="4714043"/>
            <a:ext cx="6340197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4800" dirty="0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Android</a:t>
            </a:r>
            <a:r>
              <a:rPr lang="zh-CN" altLang="en-US" sz="4800" dirty="0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的发展和历史 </a:t>
            </a:r>
            <a:endParaRPr lang="zh-CN" altLang="en-US" sz="4800" dirty="0">
              <a:solidFill>
                <a:schemeClr val="bg1"/>
              </a:solidFill>
              <a:latin typeface="方正大黑简体" pitchFamily="2" charset="-122"/>
              <a:ea typeface="方正大黑简体" pitchFamily="2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851128" y="5176838"/>
            <a:ext cx="2159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9024256" y="5176838"/>
            <a:ext cx="215106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5602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矩形 50"/>
          <p:cNvSpPr/>
          <p:nvPr/>
        </p:nvSpPr>
        <p:spPr>
          <a:xfrm>
            <a:off x="1139032" y="2305049"/>
            <a:ext cx="4170362" cy="598488"/>
          </a:xfrm>
          <a:prstGeom prst="rect">
            <a:avLst/>
          </a:prstGeom>
          <a:solidFill>
            <a:srgbClr val="FE5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dirty="0"/>
              <a:t>Android</a:t>
            </a:r>
            <a:r>
              <a:rPr lang="zh-CN" altLang="en-US" sz="1600" dirty="0"/>
              <a:t>系统联合创始人安迪</a:t>
            </a:r>
            <a:r>
              <a:rPr lang="en-US" altLang="zh-CN" sz="1600" dirty="0"/>
              <a:t>·</a:t>
            </a:r>
            <a:r>
              <a:rPr lang="zh-CN" altLang="en-US" sz="1600" dirty="0"/>
              <a:t>鲁宾</a:t>
            </a:r>
          </a:p>
        </p:txBody>
      </p:sp>
      <p:sp>
        <p:nvSpPr>
          <p:cNvPr id="47106" name="矩形 3"/>
          <p:cNvSpPr>
            <a:spLocks noChangeArrowheads="1"/>
          </p:cNvSpPr>
          <p:nvPr/>
        </p:nvSpPr>
        <p:spPr bwMode="auto">
          <a:xfrm>
            <a:off x="228668" y="504965"/>
            <a:ext cx="5567293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40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1.1.1 Android</a:t>
            </a:r>
            <a:r>
              <a:rPr lang="zh-CN" altLang="en-US" sz="40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发展和</a:t>
            </a:r>
            <a:r>
              <a:rPr lang="zh-CN" altLang="en-US" sz="4000" dirty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简介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0" y="446088"/>
            <a:ext cx="33210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0" y="1271588"/>
            <a:ext cx="1159192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9229011" y="3349844"/>
            <a:ext cx="2725579" cy="965089"/>
          </a:xfrm>
          <a:prstGeom prst="rect">
            <a:avLst/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/>
              <a:t>目前，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已经成为最主流的手机操作系统。</a:t>
            </a:r>
            <a:endParaRPr lang="zh-CN" altLang="en-US" dirty="0"/>
          </a:p>
        </p:txBody>
      </p:sp>
      <p:grpSp>
        <p:nvGrpSpPr>
          <p:cNvPr id="47110" name="组合 29"/>
          <p:cNvGrpSpPr>
            <a:grpSpLocks/>
          </p:cNvGrpSpPr>
          <p:nvPr/>
        </p:nvGrpSpPr>
        <p:grpSpPr bwMode="auto">
          <a:xfrm>
            <a:off x="423863" y="1474788"/>
            <a:ext cx="10744200" cy="4735512"/>
            <a:chOff x="1543940" y="1967252"/>
            <a:chExt cx="8242998" cy="4456906"/>
          </a:xfrm>
        </p:grpSpPr>
        <p:cxnSp>
          <p:nvCxnSpPr>
            <p:cNvPr id="8" name="直接连接符 7"/>
            <p:cNvCxnSpPr/>
            <p:nvPr/>
          </p:nvCxnSpPr>
          <p:spPr>
            <a:xfrm>
              <a:off x="3692381" y="4683530"/>
              <a:ext cx="1264219" cy="126401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 flipV="1">
              <a:off x="2318548" y="4683530"/>
              <a:ext cx="1373833" cy="137457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 flipV="1">
              <a:off x="4956600" y="1967252"/>
              <a:ext cx="3981436" cy="398028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椭圆 16"/>
            <p:cNvSpPr/>
            <p:nvPr/>
          </p:nvSpPr>
          <p:spPr>
            <a:xfrm>
              <a:off x="2238164" y="5871340"/>
              <a:ext cx="221665" cy="27790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3571805" y="4572966"/>
              <a:ext cx="220447" cy="27790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5673964" y="4950973"/>
              <a:ext cx="220447" cy="27790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2" name="椭圆 21"/>
            <p:cNvSpPr/>
            <p:nvPr/>
          </p:nvSpPr>
          <p:spPr>
            <a:xfrm>
              <a:off x="6326778" y="4330921"/>
              <a:ext cx="220447" cy="27640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3" name="椭圆 22"/>
            <p:cNvSpPr/>
            <p:nvPr/>
          </p:nvSpPr>
          <p:spPr>
            <a:xfrm>
              <a:off x="6946709" y="3722821"/>
              <a:ext cx="221665" cy="27640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4" name="椭圆 23"/>
            <p:cNvSpPr/>
            <p:nvPr/>
          </p:nvSpPr>
          <p:spPr>
            <a:xfrm>
              <a:off x="7858943" y="2809926"/>
              <a:ext cx="221665" cy="27640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cxnSp>
          <p:nvCxnSpPr>
            <p:cNvPr id="27" name="直接连接符 26"/>
            <p:cNvCxnSpPr/>
            <p:nvPr/>
          </p:nvCxnSpPr>
          <p:spPr>
            <a:xfrm>
              <a:off x="1543940" y="6424158"/>
              <a:ext cx="824299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111" name="文本框 30"/>
          <p:cNvSpPr txBox="1">
            <a:spLocks noChangeArrowheads="1"/>
          </p:cNvSpPr>
          <p:nvPr/>
        </p:nvSpPr>
        <p:spPr bwMode="auto">
          <a:xfrm>
            <a:off x="1008063" y="6300788"/>
            <a:ext cx="76848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Broadway"/>
                <a:ea typeface="微软雅黑" pitchFamily="34" charset="-122"/>
              </a:rPr>
              <a:t>2007</a:t>
            </a:r>
            <a:endParaRPr lang="zh-CN" altLang="en-US" dirty="0">
              <a:solidFill>
                <a:schemeClr val="bg1"/>
              </a:solidFill>
              <a:latin typeface="Broadway"/>
              <a:ea typeface="微软雅黑" pitchFamily="34" charset="-122"/>
            </a:endParaRPr>
          </a:p>
        </p:txBody>
      </p:sp>
      <p:sp>
        <p:nvSpPr>
          <p:cNvPr id="47113" name="文本框 32"/>
          <p:cNvSpPr txBox="1">
            <a:spLocks noChangeArrowheads="1"/>
          </p:cNvSpPr>
          <p:nvPr/>
        </p:nvSpPr>
        <p:spPr bwMode="auto">
          <a:xfrm>
            <a:off x="2855913" y="6300788"/>
            <a:ext cx="78098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Broadway"/>
                <a:ea typeface="微软雅黑" pitchFamily="34" charset="-122"/>
              </a:rPr>
              <a:t>2009</a:t>
            </a:r>
            <a:endParaRPr lang="zh-CN" altLang="en-US" dirty="0">
              <a:solidFill>
                <a:schemeClr val="bg1"/>
              </a:solidFill>
              <a:latin typeface="Broadway"/>
              <a:ea typeface="微软雅黑" pitchFamily="34" charset="-122"/>
            </a:endParaRPr>
          </a:p>
        </p:txBody>
      </p:sp>
      <p:sp>
        <p:nvSpPr>
          <p:cNvPr id="47115" name="文本框 34"/>
          <p:cNvSpPr txBox="1">
            <a:spLocks noChangeArrowheads="1"/>
          </p:cNvSpPr>
          <p:nvPr/>
        </p:nvSpPr>
        <p:spPr bwMode="auto">
          <a:xfrm>
            <a:off x="5624513" y="6300788"/>
            <a:ext cx="75809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Broadway"/>
                <a:ea typeface="微软雅黑" pitchFamily="34" charset="-122"/>
              </a:rPr>
              <a:t>2010</a:t>
            </a:r>
            <a:endParaRPr lang="zh-CN" altLang="en-US" dirty="0">
              <a:solidFill>
                <a:schemeClr val="bg1"/>
              </a:solidFill>
              <a:latin typeface="Broadway"/>
              <a:ea typeface="微软雅黑" pitchFamily="34" charset="-122"/>
            </a:endParaRPr>
          </a:p>
        </p:txBody>
      </p:sp>
      <p:sp>
        <p:nvSpPr>
          <p:cNvPr id="47116" name="文本框 35"/>
          <p:cNvSpPr txBox="1">
            <a:spLocks noChangeArrowheads="1"/>
          </p:cNvSpPr>
          <p:nvPr/>
        </p:nvSpPr>
        <p:spPr bwMode="auto">
          <a:xfrm>
            <a:off x="6572870" y="6300788"/>
            <a:ext cx="74488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Broadway"/>
                <a:ea typeface="微软雅黑" pitchFamily="34" charset="-122"/>
              </a:rPr>
              <a:t>2011</a:t>
            </a:r>
            <a:endParaRPr lang="zh-CN" altLang="en-US" dirty="0">
              <a:solidFill>
                <a:schemeClr val="bg1"/>
              </a:solidFill>
              <a:latin typeface="Broadway"/>
              <a:ea typeface="微软雅黑" pitchFamily="34" charset="-122"/>
            </a:endParaRPr>
          </a:p>
        </p:txBody>
      </p:sp>
      <p:sp>
        <p:nvSpPr>
          <p:cNvPr id="47117" name="文本框 36"/>
          <p:cNvSpPr txBox="1">
            <a:spLocks noChangeArrowheads="1"/>
          </p:cNvSpPr>
          <p:nvPr/>
        </p:nvSpPr>
        <p:spPr bwMode="auto">
          <a:xfrm>
            <a:off x="7559380" y="6318251"/>
            <a:ext cx="74488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Broadway"/>
                <a:ea typeface="微软雅黑" pitchFamily="34" charset="-122"/>
              </a:rPr>
              <a:t>2011</a:t>
            </a:r>
            <a:endParaRPr lang="zh-CN" altLang="en-US" dirty="0">
              <a:solidFill>
                <a:schemeClr val="bg1"/>
              </a:solidFill>
              <a:latin typeface="Broadway"/>
              <a:ea typeface="微软雅黑" pitchFamily="34" charset="-122"/>
            </a:endParaRPr>
          </a:p>
        </p:txBody>
      </p:sp>
      <p:sp>
        <p:nvSpPr>
          <p:cNvPr id="47118" name="文本框 37"/>
          <p:cNvSpPr txBox="1">
            <a:spLocks noChangeArrowheads="1"/>
          </p:cNvSpPr>
          <p:nvPr/>
        </p:nvSpPr>
        <p:spPr bwMode="auto">
          <a:xfrm>
            <a:off x="8616950" y="6300788"/>
            <a:ext cx="75270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Broadway"/>
                <a:ea typeface="微软雅黑" pitchFamily="34" charset="-122"/>
              </a:rPr>
              <a:t>2014</a:t>
            </a:r>
            <a:endParaRPr lang="zh-CN" altLang="en-US" dirty="0">
              <a:solidFill>
                <a:schemeClr val="bg1"/>
              </a:solidFill>
              <a:latin typeface="Broadway"/>
              <a:ea typeface="微软雅黑" pitchFamily="34" charset="-122"/>
            </a:endParaRPr>
          </a:p>
        </p:txBody>
      </p:sp>
      <p:sp>
        <p:nvSpPr>
          <p:cNvPr id="47121" name="文本框 40"/>
          <p:cNvSpPr txBox="1">
            <a:spLocks noChangeArrowheads="1"/>
          </p:cNvSpPr>
          <p:nvPr/>
        </p:nvSpPr>
        <p:spPr bwMode="auto">
          <a:xfrm>
            <a:off x="1797124" y="5543441"/>
            <a:ext cx="2638351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Google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发布了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Android 1.0</a:t>
            </a:r>
          </a:p>
          <a:p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手机操作系统</a:t>
            </a:r>
            <a:endParaRPr lang="zh-CN" altLang="en-US" dirty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</p:txBody>
      </p:sp>
      <p:sp>
        <p:nvSpPr>
          <p:cNvPr id="47122" name="文本框 41"/>
          <p:cNvSpPr txBox="1">
            <a:spLocks noChangeArrowheads="1"/>
          </p:cNvSpPr>
          <p:nvPr/>
        </p:nvSpPr>
        <p:spPr bwMode="auto">
          <a:xfrm>
            <a:off x="2095325" y="3209725"/>
            <a:ext cx="2518125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Google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发布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Android 1.5, </a:t>
            </a:r>
          </a:p>
          <a:p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提供“豪华”的用户界</a:t>
            </a:r>
            <a:endParaRPr lang="en-US" altLang="zh-CN" dirty="0" smtClean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面和蓝牙连接支持。</a:t>
            </a:r>
            <a:endParaRPr lang="zh-CN" altLang="en-US" dirty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</p:txBody>
      </p:sp>
      <p:sp>
        <p:nvSpPr>
          <p:cNvPr id="47124" name="文本框 43"/>
          <p:cNvSpPr txBox="1">
            <a:spLocks noChangeArrowheads="1"/>
          </p:cNvSpPr>
          <p:nvPr/>
        </p:nvSpPr>
        <p:spPr bwMode="auto">
          <a:xfrm>
            <a:off x="5795962" y="4906447"/>
            <a:ext cx="12790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Android 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2.3</a:t>
            </a:r>
            <a:endParaRPr lang="en-US" altLang="zh-CN" dirty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</p:txBody>
      </p:sp>
      <p:sp>
        <p:nvSpPr>
          <p:cNvPr id="47125" name="文本框 44"/>
          <p:cNvSpPr txBox="1">
            <a:spLocks noChangeArrowheads="1"/>
          </p:cNvSpPr>
          <p:nvPr/>
        </p:nvSpPr>
        <p:spPr bwMode="auto">
          <a:xfrm>
            <a:off x="6907081" y="4233547"/>
            <a:ext cx="12790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Android 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3.0</a:t>
            </a:r>
            <a:endParaRPr lang="en-US" altLang="zh-CN" dirty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</p:txBody>
      </p:sp>
      <p:sp>
        <p:nvSpPr>
          <p:cNvPr id="47126" name="文本框 45"/>
          <p:cNvSpPr txBox="1">
            <a:spLocks noChangeArrowheads="1"/>
          </p:cNvSpPr>
          <p:nvPr/>
        </p:nvSpPr>
        <p:spPr bwMode="auto">
          <a:xfrm>
            <a:off x="7722121" y="3544690"/>
            <a:ext cx="12790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Android 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4.0</a:t>
            </a:r>
            <a:endParaRPr lang="en-US" altLang="zh-CN" dirty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</p:txBody>
      </p:sp>
      <p:sp>
        <p:nvSpPr>
          <p:cNvPr id="47127" name="文本框 46"/>
          <p:cNvSpPr txBox="1">
            <a:spLocks noChangeArrowheads="1"/>
          </p:cNvSpPr>
          <p:nvPr/>
        </p:nvSpPr>
        <p:spPr bwMode="auto">
          <a:xfrm>
            <a:off x="8805006" y="2626126"/>
            <a:ext cx="12790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Android 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5.0</a:t>
            </a:r>
            <a:endParaRPr lang="en-US" altLang="zh-CN" dirty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540" y="1731962"/>
            <a:ext cx="1714500" cy="117157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0410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当前发展状况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7879" y="1825625"/>
            <a:ext cx="10096242" cy="4351338"/>
          </a:xfrm>
        </p:spPr>
      </p:pic>
    </p:spTree>
    <p:extLst>
      <p:ext uri="{BB962C8B-B14F-4D97-AF65-F5344CB8AC3E}">
        <p14:creationId xmlns:p14="http://schemas.microsoft.com/office/powerpoint/2010/main" val="5152543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2018</a:t>
            </a:r>
            <a:r>
              <a:rPr lang="zh-CN" altLang="en-US" dirty="0" smtClean="0">
                <a:solidFill>
                  <a:schemeClr val="bg1"/>
                </a:solidFill>
              </a:rPr>
              <a:t>年主要手机操作系统占有率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69323" y="1825625"/>
            <a:ext cx="3053353" cy="4351338"/>
          </a:xfrm>
        </p:spPr>
      </p:pic>
      <p:sp>
        <p:nvSpPr>
          <p:cNvPr id="5" name="文本框 4"/>
          <p:cNvSpPr txBox="1"/>
          <p:nvPr/>
        </p:nvSpPr>
        <p:spPr>
          <a:xfrm>
            <a:off x="4851749" y="6176963"/>
            <a:ext cx="12442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Kantar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34309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Calibri Light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E5A3E"/>
        </a:solidFill>
        <a:ln>
          <a:noFill/>
        </a:ln>
      </a:spPr>
      <a:bodyPr rtlCol="0" anchor="ctr"/>
      <a:lstStyle>
        <a:defPPr algn="ctr">
          <a:defRPr sz="3200"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4270</TotalTime>
  <Words>1218</Words>
  <Application>Microsoft Office PowerPoint</Application>
  <PresentationFormat>宽屏</PresentationFormat>
  <Paragraphs>179</Paragraphs>
  <Slides>24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3" baseType="lpstr">
      <vt:lpstr>方正大黑简体</vt:lpstr>
      <vt:lpstr>隶书</vt:lpstr>
      <vt:lpstr>宋体</vt:lpstr>
      <vt:lpstr>微软雅黑</vt:lpstr>
      <vt:lpstr>Arial</vt:lpstr>
      <vt:lpstr>Broadway</vt:lpstr>
      <vt:lpstr>Calibri</vt:lpstr>
      <vt:lpstr>Calibri Light</vt:lpstr>
      <vt:lpstr>Office 主题</vt:lpstr>
      <vt:lpstr>PowerPoint 演示文稿</vt:lpstr>
      <vt:lpstr>授课老师</vt:lpstr>
      <vt:lpstr>课程主页</vt:lpstr>
      <vt:lpstr>课程考核方式及成绩评定</vt:lpstr>
      <vt:lpstr>PowerPoint 演示文稿</vt:lpstr>
      <vt:lpstr>PowerPoint 演示文稿</vt:lpstr>
      <vt:lpstr>PowerPoint 演示文稿</vt:lpstr>
      <vt:lpstr>当前发展状况</vt:lpstr>
      <vt:lpstr>2018年主要手机操作系统占有率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Android Studio app目录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dly</cp:lastModifiedBy>
  <cp:revision>285</cp:revision>
  <dcterms:created xsi:type="dcterms:W3CDTF">2014-03-11T02:58:27Z</dcterms:created>
  <dcterms:modified xsi:type="dcterms:W3CDTF">2018-09-13T18:38:01Z</dcterms:modified>
</cp:coreProperties>
</file>