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487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5"/>
  </p:normalViewPr>
  <p:slideViewPr>
    <p:cSldViewPr snapToGrid="0" snapToObjects="1">
      <p:cViewPr varScale="1">
        <p:scale>
          <a:sx n="116" d="100"/>
          <a:sy n="116" d="100"/>
        </p:scale>
        <p:origin x="2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Sheet1!$A$3:$A$43</c:f>
              <c:numCache>
                <c:formatCode>General</c:formatCode>
                <c:ptCount val="41"/>
                <c:pt idx="0">
                  <c:v>0.0323312535450934</c:v>
                </c:pt>
                <c:pt idx="1">
                  <c:v>0.00850822461712985</c:v>
                </c:pt>
                <c:pt idx="2">
                  <c:v>-0.00829006501156248</c:v>
                </c:pt>
                <c:pt idx="3">
                  <c:v>-0.0189798856843667</c:v>
                </c:pt>
                <c:pt idx="4">
                  <c:v>-0.0244279796179966</c:v>
                </c:pt>
                <c:pt idx="5">
                  <c:v>-0.0254515609024967</c:v>
                </c:pt>
                <c:pt idx="6">
                  <c:v>-0.0228183155012423</c:v>
                </c:pt>
                <c:pt idx="7">
                  <c:v>-0.0172464012509389</c:v>
                </c:pt>
                <c:pt idx="8">
                  <c:v>-0.00940444786162312</c:v>
                </c:pt>
                <c:pt idx="9" formatCode="0.00E+00">
                  <c:v>8.84430833381633E-5</c:v>
                </c:pt>
                <c:pt idx="10">
                  <c:v>0.0106626981272471</c:v>
                </c:pt>
                <c:pt idx="11">
                  <c:v>0.0217982719400756</c:v>
                </c:pt>
                <c:pt idx="12">
                  <c:v>0.0330246473184646</c:v>
                </c:pt>
                <c:pt idx="13">
                  <c:v>0.0439208351857245</c:v>
                </c:pt>
                <c:pt idx="14">
                  <c:v>0.0541153745918351</c:v>
                </c:pt>
                <c:pt idx="15">
                  <c:v>0.0632863327134455</c:v>
                </c:pt>
                <c:pt idx="16">
                  <c:v>0.0711613048538743</c:v>
                </c:pt>
                <c:pt idx="17">
                  <c:v>0.0775174144431092</c:v>
                </c:pt>
                <c:pt idx="18">
                  <c:v>0.0821813130378076</c:v>
                </c:pt>
                <c:pt idx="19">
                  <c:v>0.0850291803212959</c:v>
                </c:pt>
                <c:pt idx="20">
                  <c:v>0.0859867241035703</c:v>
                </c:pt>
                <c:pt idx="21">
                  <c:v>0.0850291803212959</c:v>
                </c:pt>
                <c:pt idx="22">
                  <c:v>0.0821813130378076</c:v>
                </c:pt>
                <c:pt idx="23">
                  <c:v>0.0775174144431092</c:v>
                </c:pt>
                <c:pt idx="24">
                  <c:v>0.0711613048538743</c:v>
                </c:pt>
                <c:pt idx="25">
                  <c:v>0.0632863327134455</c:v>
                </c:pt>
                <c:pt idx="26">
                  <c:v>0.0541153745918351</c:v>
                </c:pt>
                <c:pt idx="27">
                  <c:v>0.0439208351857245</c:v>
                </c:pt>
                <c:pt idx="28">
                  <c:v>0.0330246473184646</c:v>
                </c:pt>
                <c:pt idx="29">
                  <c:v>0.0217982719400756</c:v>
                </c:pt>
                <c:pt idx="30">
                  <c:v>0.0106626981272471</c:v>
                </c:pt>
                <c:pt idx="31" formatCode="0.00E+00">
                  <c:v>8.84430833381633E-5</c:v>
                </c:pt>
                <c:pt idx="32">
                  <c:v>-0.00940444786162312</c:v>
                </c:pt>
                <c:pt idx="33">
                  <c:v>-0.0172464012509389</c:v>
                </c:pt>
                <c:pt idx="34">
                  <c:v>-0.0228183155012423</c:v>
                </c:pt>
                <c:pt idx="35">
                  <c:v>-0.0254515609024967</c:v>
                </c:pt>
                <c:pt idx="36">
                  <c:v>-0.0244279796179966</c:v>
                </c:pt>
                <c:pt idx="37">
                  <c:v>-0.0189798856843667</c:v>
                </c:pt>
                <c:pt idx="38">
                  <c:v>-0.00829006501156248</c:v>
                </c:pt>
                <c:pt idx="39">
                  <c:v>0.00850822461712985</c:v>
                </c:pt>
                <c:pt idx="40">
                  <c:v>0.0323312535450934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2446352"/>
        <c:axId val="-2139254592"/>
      </c:lineChart>
      <c:catAx>
        <c:axId val="-2142446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254592"/>
        <c:crosses val="autoZero"/>
        <c:auto val="1"/>
        <c:lblAlgn val="ctr"/>
        <c:lblOffset val="100"/>
        <c:noMultiLvlLbl val="0"/>
      </c:catAx>
      <c:valAx>
        <c:axId val="-213925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4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Sheet1!$A$47:$A$87</c:f>
              <c:numCache>
                <c:formatCode>General</c:formatCode>
                <c:ptCount val="41"/>
                <c:pt idx="0">
                  <c:v>-0.0323312535450935</c:v>
                </c:pt>
                <c:pt idx="1">
                  <c:v>-0.0238230289279637</c:v>
                </c:pt>
                <c:pt idx="2">
                  <c:v>-0.0157511235219686</c:v>
                </c:pt>
                <c:pt idx="3">
                  <c:v>-0.00811553732710852</c:v>
                </c:pt>
                <c:pt idx="4">
                  <c:v>-0.000916270343383228</c:v>
                </c:pt>
                <c:pt idx="5">
                  <c:v>0.00584667742920719</c:v>
                </c:pt>
                <c:pt idx="6">
                  <c:v>0.0121733059906627</c:v>
                </c:pt>
                <c:pt idx="7">
                  <c:v>0.0180636153409834</c:v>
                </c:pt>
                <c:pt idx="8">
                  <c:v>0.0235176054801692</c:v>
                </c:pt>
                <c:pt idx="9">
                  <c:v>0.0285352764082202</c:v>
                </c:pt>
                <c:pt idx="10">
                  <c:v>0.0331166281251363</c:v>
                </c:pt>
                <c:pt idx="11">
                  <c:v>0.0372616606309175</c:v>
                </c:pt>
                <c:pt idx="12">
                  <c:v>0.0409703739255639</c:v>
                </c:pt>
                <c:pt idx="13">
                  <c:v>0.0442427680090754</c:v>
                </c:pt>
                <c:pt idx="14">
                  <c:v>0.047078842881452</c:v>
                </c:pt>
                <c:pt idx="15">
                  <c:v>0.0494785985426938</c:v>
                </c:pt>
                <c:pt idx="16">
                  <c:v>0.0514420349928007</c:v>
                </c:pt>
                <c:pt idx="17">
                  <c:v>0.0529691522317727</c:v>
                </c:pt>
                <c:pt idx="18">
                  <c:v>0.0540599502596099</c:v>
                </c:pt>
                <c:pt idx="19">
                  <c:v>0.0547144290763122</c:v>
                </c:pt>
                <c:pt idx="20">
                  <c:v>0.0549325886818796</c:v>
                </c:pt>
                <c:pt idx="21">
                  <c:v>0.0547144290763122</c:v>
                </c:pt>
                <c:pt idx="22">
                  <c:v>0.0540599502596099</c:v>
                </c:pt>
                <c:pt idx="23">
                  <c:v>0.0529691522317727</c:v>
                </c:pt>
                <c:pt idx="24">
                  <c:v>0.0514420349928007</c:v>
                </c:pt>
                <c:pt idx="25">
                  <c:v>0.0494785985426938</c:v>
                </c:pt>
                <c:pt idx="26">
                  <c:v>0.047078842881452</c:v>
                </c:pt>
                <c:pt idx="27">
                  <c:v>0.0442427680090754</c:v>
                </c:pt>
                <c:pt idx="28">
                  <c:v>0.0409703739255639</c:v>
                </c:pt>
                <c:pt idx="29">
                  <c:v>0.0372616606309175</c:v>
                </c:pt>
                <c:pt idx="30">
                  <c:v>0.0331166281251363</c:v>
                </c:pt>
                <c:pt idx="31">
                  <c:v>0.0285352764082202</c:v>
                </c:pt>
                <c:pt idx="32">
                  <c:v>0.0235176054801692</c:v>
                </c:pt>
                <c:pt idx="33">
                  <c:v>0.0180636153409834</c:v>
                </c:pt>
                <c:pt idx="34">
                  <c:v>0.0121733059906627</c:v>
                </c:pt>
                <c:pt idx="35">
                  <c:v>0.00584667742920719</c:v>
                </c:pt>
                <c:pt idx="36">
                  <c:v>-0.000916270343383228</c:v>
                </c:pt>
                <c:pt idx="37">
                  <c:v>-0.00811553732710852</c:v>
                </c:pt>
                <c:pt idx="38">
                  <c:v>-0.0157511235219686</c:v>
                </c:pt>
                <c:pt idx="39">
                  <c:v>-0.0238230289279637</c:v>
                </c:pt>
                <c:pt idx="40">
                  <c:v>-0.0323312535450935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2892528"/>
        <c:axId val="-2142889344"/>
      </c:lineChart>
      <c:catAx>
        <c:axId val="-2142892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889344"/>
        <c:crosses val="autoZero"/>
        <c:auto val="1"/>
        <c:lblAlgn val="ctr"/>
        <c:lblOffset val="100"/>
        <c:noMultiLvlLbl val="0"/>
      </c:catAx>
      <c:valAx>
        <c:axId val="-214288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89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2D14C-4437-3D4F-AD1E-3B1171E362FB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B252-4EC6-4A4B-BC58-72DFFA1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EB252-4EC6-4A4B-BC58-72DFFA179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8125"/>
            <a:ext cx="9144000" cy="1697849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1449"/>
            <a:ext cx="9144000" cy="1177431"/>
          </a:xfrm>
        </p:spPr>
        <p:txBody>
          <a:bodyPr/>
          <a:lstStyle>
            <a:lvl1pPr marL="0" indent="0" algn="ctr">
              <a:buNone/>
              <a:defRPr sz="1707"/>
            </a:lvl1pPr>
            <a:lvl2pPr marL="325115" indent="0" algn="ctr">
              <a:buNone/>
              <a:defRPr sz="1422"/>
            </a:lvl2pPr>
            <a:lvl3pPr marL="650230" indent="0" algn="ctr">
              <a:buNone/>
              <a:defRPr sz="1280"/>
            </a:lvl3pPr>
            <a:lvl4pPr marL="975345" indent="0" algn="ctr">
              <a:buNone/>
              <a:defRPr sz="1138"/>
            </a:lvl4pPr>
            <a:lvl5pPr marL="1300460" indent="0" algn="ctr">
              <a:buNone/>
              <a:defRPr sz="1138"/>
            </a:lvl5pPr>
            <a:lvl6pPr marL="1625575" indent="0" algn="ctr">
              <a:buNone/>
              <a:defRPr sz="1138"/>
            </a:lvl6pPr>
            <a:lvl7pPr marL="1950690" indent="0" algn="ctr">
              <a:buNone/>
              <a:defRPr sz="1138"/>
            </a:lvl7pPr>
            <a:lvl8pPr marL="2275804" indent="0" algn="ctr">
              <a:buNone/>
              <a:defRPr sz="1138"/>
            </a:lvl8pPr>
            <a:lvl9pPr marL="2600919" indent="0" algn="ctr">
              <a:buNone/>
              <a:defRPr sz="113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9644"/>
            <a:ext cx="2628900" cy="4132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9644"/>
            <a:ext cx="7734300" cy="413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15814"/>
            <a:ext cx="10515600" cy="202861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63618"/>
            <a:ext cx="10515600" cy="1066800"/>
          </a:xfrm>
        </p:spPr>
        <p:txBody>
          <a:bodyPr/>
          <a:lstStyle>
            <a:lvl1pPr marL="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1pPr>
            <a:lvl2pPr marL="32511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2pPr>
            <a:lvl3pPr marL="65023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97534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30046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6255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195069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27580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60091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8222"/>
            <a:ext cx="5181600" cy="30942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8222"/>
            <a:ext cx="5181600" cy="30942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7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9645"/>
            <a:ext cx="10515600" cy="942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95494"/>
            <a:ext cx="5157787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5" indent="0">
              <a:buNone/>
              <a:defRPr sz="1422" b="1"/>
            </a:lvl2pPr>
            <a:lvl3pPr marL="650230" indent="0">
              <a:buNone/>
              <a:defRPr sz="1280" b="1"/>
            </a:lvl3pPr>
            <a:lvl4pPr marL="975345" indent="0">
              <a:buNone/>
              <a:defRPr sz="1138" b="1"/>
            </a:lvl4pPr>
            <a:lvl5pPr marL="1300460" indent="0">
              <a:buNone/>
              <a:defRPr sz="1138" b="1"/>
            </a:lvl5pPr>
            <a:lvl6pPr marL="1625575" indent="0">
              <a:buNone/>
              <a:defRPr sz="1138" b="1"/>
            </a:lvl6pPr>
            <a:lvl7pPr marL="1950690" indent="0">
              <a:buNone/>
              <a:defRPr sz="1138" b="1"/>
            </a:lvl7pPr>
            <a:lvl8pPr marL="2275804" indent="0">
              <a:buNone/>
              <a:defRPr sz="1138" b="1"/>
            </a:lvl8pPr>
            <a:lvl9pPr marL="2600919" indent="0">
              <a:buNone/>
              <a:defRPr sz="11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81387"/>
            <a:ext cx="5157787" cy="26201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95494"/>
            <a:ext cx="5183188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5" indent="0">
              <a:buNone/>
              <a:defRPr sz="1422" b="1"/>
            </a:lvl2pPr>
            <a:lvl3pPr marL="650230" indent="0">
              <a:buNone/>
              <a:defRPr sz="1280" b="1"/>
            </a:lvl3pPr>
            <a:lvl4pPr marL="975345" indent="0">
              <a:buNone/>
              <a:defRPr sz="1138" b="1"/>
            </a:lvl4pPr>
            <a:lvl5pPr marL="1300460" indent="0">
              <a:buNone/>
              <a:defRPr sz="1138" b="1"/>
            </a:lvl5pPr>
            <a:lvl6pPr marL="1625575" indent="0">
              <a:buNone/>
              <a:defRPr sz="1138" b="1"/>
            </a:lvl6pPr>
            <a:lvl7pPr marL="1950690" indent="0">
              <a:buNone/>
              <a:defRPr sz="1138" b="1"/>
            </a:lvl7pPr>
            <a:lvl8pPr marL="2275804" indent="0">
              <a:buNone/>
              <a:defRPr sz="1138" b="1"/>
            </a:lvl8pPr>
            <a:lvl9pPr marL="2600919" indent="0">
              <a:buNone/>
              <a:defRPr sz="11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387"/>
            <a:ext cx="5183188" cy="26201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5120"/>
            <a:ext cx="3932237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02169"/>
            <a:ext cx="6172200" cy="3465689"/>
          </a:xfrm>
        </p:spPr>
        <p:txBody>
          <a:bodyPr/>
          <a:lstStyle>
            <a:lvl1pPr>
              <a:defRPr sz="2276"/>
            </a:lvl1pPr>
            <a:lvl2pPr>
              <a:defRPr sz="1991"/>
            </a:lvl2pPr>
            <a:lvl3pPr>
              <a:defRPr sz="1707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63040"/>
            <a:ext cx="3932237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5" indent="0">
              <a:buNone/>
              <a:defRPr sz="996"/>
            </a:lvl2pPr>
            <a:lvl3pPr marL="650230" indent="0">
              <a:buNone/>
              <a:defRPr sz="853"/>
            </a:lvl3pPr>
            <a:lvl4pPr marL="975345" indent="0">
              <a:buNone/>
              <a:defRPr sz="711"/>
            </a:lvl4pPr>
            <a:lvl5pPr marL="1300460" indent="0">
              <a:buNone/>
              <a:defRPr sz="711"/>
            </a:lvl5pPr>
            <a:lvl6pPr marL="1625575" indent="0">
              <a:buNone/>
              <a:defRPr sz="711"/>
            </a:lvl6pPr>
            <a:lvl7pPr marL="1950690" indent="0">
              <a:buNone/>
              <a:defRPr sz="711"/>
            </a:lvl7pPr>
            <a:lvl8pPr marL="2275804" indent="0">
              <a:buNone/>
              <a:defRPr sz="711"/>
            </a:lvl8pPr>
            <a:lvl9pPr marL="2600919" indent="0">
              <a:buNone/>
              <a:defRPr sz="7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5120"/>
            <a:ext cx="3932237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02169"/>
            <a:ext cx="6172200" cy="3465689"/>
          </a:xfrm>
        </p:spPr>
        <p:txBody>
          <a:bodyPr anchor="t"/>
          <a:lstStyle>
            <a:lvl1pPr marL="0" indent="0">
              <a:buNone/>
              <a:defRPr sz="2276"/>
            </a:lvl1pPr>
            <a:lvl2pPr marL="325115" indent="0">
              <a:buNone/>
              <a:defRPr sz="1991"/>
            </a:lvl2pPr>
            <a:lvl3pPr marL="650230" indent="0">
              <a:buNone/>
              <a:defRPr sz="1707"/>
            </a:lvl3pPr>
            <a:lvl4pPr marL="975345" indent="0">
              <a:buNone/>
              <a:defRPr sz="1422"/>
            </a:lvl4pPr>
            <a:lvl5pPr marL="1300460" indent="0">
              <a:buNone/>
              <a:defRPr sz="1422"/>
            </a:lvl5pPr>
            <a:lvl6pPr marL="1625575" indent="0">
              <a:buNone/>
              <a:defRPr sz="1422"/>
            </a:lvl6pPr>
            <a:lvl7pPr marL="1950690" indent="0">
              <a:buNone/>
              <a:defRPr sz="1422"/>
            </a:lvl7pPr>
            <a:lvl8pPr marL="2275804" indent="0">
              <a:buNone/>
              <a:defRPr sz="1422"/>
            </a:lvl8pPr>
            <a:lvl9pPr marL="2600919" indent="0">
              <a:buNone/>
              <a:defRPr sz="142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63040"/>
            <a:ext cx="3932237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5" indent="0">
              <a:buNone/>
              <a:defRPr sz="996"/>
            </a:lvl2pPr>
            <a:lvl3pPr marL="650230" indent="0">
              <a:buNone/>
              <a:defRPr sz="853"/>
            </a:lvl3pPr>
            <a:lvl4pPr marL="975345" indent="0">
              <a:buNone/>
              <a:defRPr sz="711"/>
            </a:lvl4pPr>
            <a:lvl5pPr marL="1300460" indent="0">
              <a:buNone/>
              <a:defRPr sz="711"/>
            </a:lvl5pPr>
            <a:lvl6pPr marL="1625575" indent="0">
              <a:buNone/>
              <a:defRPr sz="711"/>
            </a:lvl6pPr>
            <a:lvl7pPr marL="1950690" indent="0">
              <a:buNone/>
              <a:defRPr sz="711"/>
            </a:lvl7pPr>
            <a:lvl8pPr marL="2275804" indent="0">
              <a:buNone/>
              <a:defRPr sz="711"/>
            </a:lvl8pPr>
            <a:lvl9pPr marL="2600919" indent="0">
              <a:buNone/>
              <a:defRPr sz="7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9645"/>
            <a:ext cx="10515600" cy="9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309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20072"/>
            <a:ext cx="274320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185B-ED35-634B-8034-995C1B739D2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20072"/>
            <a:ext cx="411480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20072"/>
            <a:ext cx="274320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240B-8AD7-EB48-830C-46C06231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0230" rtl="0" eaLnBrk="1" latinLnBrk="0" hangingPunct="1">
        <a:lnSpc>
          <a:spcPct val="90000"/>
        </a:lnSpc>
        <a:spcBef>
          <a:spcPct val="0"/>
        </a:spcBef>
        <a:buNone/>
        <a:defRPr sz="31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57" indent="-162557" algn="l" defTabSz="65023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1278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13790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1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3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36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47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15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30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45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60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575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690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04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19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763279941"/>
              </p:ext>
            </p:extLst>
          </p:nvPr>
        </p:nvGraphicFramePr>
        <p:xfrm>
          <a:off x="6055802" y="424247"/>
          <a:ext cx="6136198" cy="381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1197483859"/>
              </p:ext>
            </p:extLst>
          </p:nvPr>
        </p:nvGraphicFramePr>
        <p:xfrm>
          <a:off x="0" y="424247"/>
          <a:ext cx="6033242" cy="381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Text Box 51"/>
          <p:cNvSpPr txBox="1"/>
          <p:nvPr/>
        </p:nvSpPr>
        <p:spPr>
          <a:xfrm>
            <a:off x="78605" y="4500662"/>
            <a:ext cx="11962443" cy="184666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GB" sz="1200" i="1" dirty="0" smtClean="0">
                <a:solidFill>
                  <a:srgbClr val="44546A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Graphed </a:t>
            </a:r>
            <a:r>
              <a:rPr lang="en-GB" sz="1200" i="1" dirty="0">
                <a:solidFill>
                  <a:srgbClr val="44546A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coefficient values for second order (left) and forth order (right) polynomials, where n = 40</a:t>
            </a:r>
          </a:p>
        </p:txBody>
      </p:sp>
    </p:spTree>
    <p:extLst>
      <p:ext uri="{BB962C8B-B14F-4D97-AF65-F5344CB8AC3E}">
        <p14:creationId xmlns:p14="http://schemas.microsoft.com/office/powerpoint/2010/main" val="184809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Gubbay, Alexander</dc:creator>
  <cp:lastModifiedBy>Gubbay, Alexander</cp:lastModifiedBy>
  <cp:revision>4</cp:revision>
  <dcterms:created xsi:type="dcterms:W3CDTF">2017-04-03T10:01:36Z</dcterms:created>
  <dcterms:modified xsi:type="dcterms:W3CDTF">2017-04-03T10:46:41Z</dcterms:modified>
</cp:coreProperties>
</file>