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64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PAIRS TRADING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200400"/>
            <a:ext cx="8735325" cy="1752600"/>
          </a:xfrm>
        </p:spPr>
        <p:txBody>
          <a:bodyPr/>
          <a:lstStyle/>
          <a:p>
            <a:r>
              <a:rPr lang="en-US" dirty="0"/>
              <a:t>TEAM:</a:t>
            </a:r>
          </a:p>
          <a:p>
            <a:r>
              <a:rPr lang="en-US" dirty="0"/>
              <a:t>NUPUR MURPHY</a:t>
            </a:r>
          </a:p>
          <a:p>
            <a:r>
              <a:rPr lang="en-US" dirty="0"/>
              <a:t>RANDY PAYANO</a:t>
            </a:r>
          </a:p>
          <a:p>
            <a:r>
              <a:rPr lang="en-US" dirty="0"/>
              <a:t>VICTOR DITURO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B5753-E7A8-41DE-99C7-16DBBF8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-1043"/>
            <a:ext cx="11352213" cy="265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STRATEGIZING WITH MACHINE LEARNING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Pairs Trading? </a:t>
            </a:r>
          </a:p>
          <a:p>
            <a:pPr marL="0" indent="0">
              <a:buNone/>
            </a:pPr>
            <a:r>
              <a:rPr lang="en-US" dirty="0"/>
              <a:t>Pairs trading is a non-directional, relative value investment strategy that seeks to identify 2 companies or funds with similar characteristics whose equity securities are currently trading at a price relationship that is out of their historical trading range. This investment strategy will entail buying the undervalued security while short-selling the overvalued security, all while maintaining market neutrality. It can also be referred to as market neutral or statistical arbitrage.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7C6ED-C9BC-42E9-807F-953E140B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729" y="604833"/>
            <a:ext cx="10159365" cy="5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12" y="-611982"/>
            <a:ext cx="10360501" cy="1223963"/>
          </a:xfrm>
        </p:spPr>
        <p:txBody>
          <a:bodyPr/>
          <a:lstStyle/>
          <a:p>
            <a:r>
              <a:rPr lang="en-US" b="1" cap="all" dirty="0"/>
              <a:t>LETS TALK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3E729-4E43-424C-9054-7CFAC91F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560745"/>
            <a:ext cx="10360502" cy="62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172287"/>
            <a:ext cx="13254513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Principal Component Analysis </a:t>
            </a:r>
            <a:br>
              <a:rPr lang="en-US" dirty="0"/>
            </a:br>
            <a:r>
              <a:rPr lang="en-US" dirty="0"/>
              <a:t>                                    &amp;</a:t>
            </a:r>
            <a:br>
              <a:rPr lang="en-US" dirty="0"/>
            </a:br>
            <a:r>
              <a:rPr lang="en-US" dirty="0"/>
              <a:t> T-Distributed Stochastic Neighbor Embedding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0112CF-D81A-4F5A-8224-BA59B3CE8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12" y="1251505"/>
            <a:ext cx="11123612" cy="560649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B2219B-07FD-4DAC-BF7B-9094E1E0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A1A1A"/>
                </a:solidFill>
                <a:effectLst/>
                <a:latin typeface="Nunito Sans"/>
              </a:rPr>
              <a:t>T-DISTRIBUTED STOCHASTIC NEIGHBOR EMBEDDING &amp; PRINCIPAL COMPONENT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BF3528-650A-49E3-AC3B-4070BCDA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-313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Nunito Sans"/>
              </a:rPr>
              <a:t>T-DISTRIBUTED STOCHASTIC NEIGHBOR EMBEDDING &amp; PRINCIPAL COMPONENT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0812" y="-1981200"/>
            <a:ext cx="8938472" cy="2764335"/>
          </a:xfrm>
        </p:spPr>
        <p:txBody>
          <a:bodyPr/>
          <a:lstStyle/>
          <a:p>
            <a:r>
              <a:rPr lang="en-US" dirty="0"/>
              <a:t>Lets Trade!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1C85D-6F7D-443A-95D6-94102440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990600"/>
            <a:ext cx="10895012" cy="55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E9B9-2406-46F7-93FB-B51F4EB0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2" y="2590800"/>
            <a:ext cx="10360501" cy="1223963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2567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</TotalTime>
  <Words>166</Words>
  <Application>Microsoft Office PowerPoint</Application>
  <PresentationFormat>Custom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Nunito Sans</vt:lpstr>
      <vt:lpstr>Tech 16x9</vt:lpstr>
      <vt:lpstr>PAIRS TRADING </vt:lpstr>
      <vt:lpstr>STRATEGIZING WITH MACHINE LEARNING</vt:lpstr>
      <vt:lpstr>PowerPoint Presentation</vt:lpstr>
      <vt:lpstr>LETS TALK DATA!</vt:lpstr>
      <vt:lpstr>               Principal Component Analysis                                      &amp;  T-Distributed Stochastic Neighbor Embedding </vt:lpstr>
      <vt:lpstr>Lets Trade!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randyl.payano</dc:creator>
  <cp:lastModifiedBy>randyl.payano</cp:lastModifiedBy>
  <cp:revision>4</cp:revision>
  <dcterms:created xsi:type="dcterms:W3CDTF">2020-01-18T11:16:01Z</dcterms:created>
  <dcterms:modified xsi:type="dcterms:W3CDTF">2020-01-18T11:59:01Z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