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0" i="0">
                <a:solidFill>
                  <a:srgbClr val="4F4B4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0" i="0">
                <a:solidFill>
                  <a:srgbClr val="4F4B4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0" i="0">
                <a:solidFill>
                  <a:srgbClr val="4F4B4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2779" y="3684343"/>
            <a:ext cx="15122441" cy="1357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00" b="0" i="0">
                <a:solidFill>
                  <a:srgbClr val="4F4B4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8865" y="2835069"/>
            <a:ext cx="7264400" cy="2339340"/>
          </a:xfrm>
          <a:prstGeom prst="rect"/>
        </p:spPr>
        <p:txBody>
          <a:bodyPr wrap="square" lIns="0" tIns="205104" rIns="0" bIns="0" rtlCol="0" vert="horz">
            <a:spAutoFit/>
          </a:bodyPr>
          <a:lstStyle/>
          <a:p>
            <a:pPr algn="ctr" marR="386080">
              <a:lnSpc>
                <a:spcPct val="100000"/>
              </a:lnSpc>
              <a:spcBef>
                <a:spcPts val="1614"/>
              </a:spcBef>
            </a:pPr>
            <a:r>
              <a:rPr dirty="0" sz="6800" spc="-170"/>
              <a:t>G</a:t>
            </a:r>
            <a:r>
              <a:rPr dirty="0" sz="6800" spc="-540"/>
              <a:t> </a:t>
            </a:r>
            <a:r>
              <a:rPr dirty="0" sz="6800" spc="165"/>
              <a:t>O</a:t>
            </a:r>
            <a:r>
              <a:rPr dirty="0" sz="6800" spc="-535"/>
              <a:t> </a:t>
            </a:r>
            <a:r>
              <a:rPr dirty="0" sz="6800" spc="165"/>
              <a:t>O</a:t>
            </a:r>
            <a:r>
              <a:rPr dirty="0" sz="6800" spc="-540"/>
              <a:t> </a:t>
            </a:r>
            <a:r>
              <a:rPr dirty="0" sz="6800" spc="-170"/>
              <a:t>G</a:t>
            </a:r>
            <a:r>
              <a:rPr dirty="0" sz="6800" spc="-535"/>
              <a:t> </a:t>
            </a:r>
            <a:r>
              <a:rPr dirty="0" sz="6800" spc="50"/>
              <a:t>L</a:t>
            </a:r>
            <a:r>
              <a:rPr dirty="0" sz="6800" spc="-540"/>
              <a:t> </a:t>
            </a:r>
            <a:r>
              <a:rPr dirty="0" sz="6800" spc="-605"/>
              <a:t>E</a:t>
            </a:r>
            <a:endParaRPr sz="6800"/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dirty="0" sz="6000" spc="45"/>
              <a:t>L</a:t>
            </a:r>
            <a:r>
              <a:rPr dirty="0" sz="6000" spc="-480"/>
              <a:t> </a:t>
            </a:r>
            <a:r>
              <a:rPr dirty="0" sz="6000" spc="145"/>
              <a:t>O</a:t>
            </a:r>
            <a:r>
              <a:rPr dirty="0" sz="6000" spc="-475"/>
              <a:t> </a:t>
            </a:r>
            <a:r>
              <a:rPr dirty="0" sz="6000" spc="-150"/>
              <a:t>G</a:t>
            </a:r>
            <a:r>
              <a:rPr dirty="0" sz="6000" spc="-475"/>
              <a:t> </a:t>
            </a:r>
            <a:r>
              <a:rPr dirty="0" sz="6000" spc="345"/>
              <a:t>I</a:t>
            </a:r>
            <a:r>
              <a:rPr dirty="0" sz="6000" spc="-475"/>
              <a:t> </a:t>
            </a:r>
            <a:r>
              <a:rPr dirty="0" sz="6000" spc="95"/>
              <a:t>N</a:t>
            </a:r>
            <a:r>
              <a:rPr dirty="0" sz="6000" spc="-480"/>
              <a:t> </a:t>
            </a:r>
            <a:r>
              <a:rPr dirty="0" sz="6000" spc="2485"/>
              <a:t>/</a:t>
            </a:r>
            <a:r>
              <a:rPr dirty="0" sz="6000" spc="-475"/>
              <a:t> </a:t>
            </a:r>
            <a:r>
              <a:rPr dirty="0" sz="6000" spc="-940"/>
              <a:t>S</a:t>
            </a:r>
            <a:r>
              <a:rPr dirty="0" sz="6000" spc="-475"/>
              <a:t> </a:t>
            </a:r>
            <a:r>
              <a:rPr dirty="0" sz="6000" spc="345"/>
              <a:t>I</a:t>
            </a:r>
            <a:r>
              <a:rPr dirty="0" sz="6000" spc="-475"/>
              <a:t> </a:t>
            </a:r>
            <a:r>
              <a:rPr dirty="0" sz="6000" spc="-150"/>
              <a:t>G</a:t>
            </a:r>
            <a:r>
              <a:rPr dirty="0" sz="6000" spc="-480"/>
              <a:t> </a:t>
            </a:r>
            <a:r>
              <a:rPr dirty="0" sz="6000" spc="95"/>
              <a:t>N</a:t>
            </a:r>
            <a:r>
              <a:rPr dirty="0" sz="6000" spc="-475"/>
              <a:t> </a:t>
            </a:r>
            <a:r>
              <a:rPr dirty="0" sz="6000" spc="345"/>
              <a:t>I</a:t>
            </a:r>
            <a:r>
              <a:rPr dirty="0" sz="6000" spc="-475"/>
              <a:t> </a:t>
            </a:r>
            <a:r>
              <a:rPr dirty="0" sz="6000" spc="95"/>
              <a:t>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6319722" y="7749990"/>
            <a:ext cx="5815330" cy="91757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 marR="158750">
              <a:lnSpc>
                <a:spcPct val="100000"/>
              </a:lnSpc>
              <a:spcBef>
                <a:spcPts val="395"/>
              </a:spcBef>
              <a:tabLst>
                <a:tab pos="2609850" algn="l"/>
              </a:tabLst>
            </a:pPr>
            <a:r>
              <a:rPr dirty="0" sz="1950" spc="-60">
                <a:solidFill>
                  <a:srgbClr val="4F4B44"/>
                </a:solidFill>
                <a:latin typeface="Arial"/>
                <a:cs typeface="Arial"/>
              </a:rPr>
              <a:t>P</a:t>
            </a:r>
            <a:r>
              <a:rPr dirty="0" sz="1950" spc="-15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-155">
                <a:solidFill>
                  <a:srgbClr val="4F4B44"/>
                </a:solidFill>
                <a:latin typeface="Arial"/>
                <a:cs typeface="Arial"/>
              </a:rPr>
              <a:t>R</a:t>
            </a:r>
            <a:r>
              <a:rPr dirty="0" sz="1950" spc="-15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-130">
                <a:solidFill>
                  <a:srgbClr val="4F4B44"/>
                </a:solidFill>
                <a:latin typeface="Arial"/>
                <a:cs typeface="Arial"/>
              </a:rPr>
              <a:t>E</a:t>
            </a:r>
            <a:r>
              <a:rPr dirty="0" sz="1950" spc="-14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-50">
                <a:solidFill>
                  <a:srgbClr val="4F4B44"/>
                </a:solidFill>
                <a:latin typeface="Arial"/>
                <a:cs typeface="Arial"/>
              </a:rPr>
              <a:t>S</a:t>
            </a:r>
            <a:r>
              <a:rPr dirty="0" sz="1950" spc="-15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-130">
                <a:solidFill>
                  <a:srgbClr val="4F4B44"/>
                </a:solidFill>
                <a:latin typeface="Arial"/>
                <a:cs typeface="Arial"/>
              </a:rPr>
              <a:t>E</a:t>
            </a:r>
            <a:r>
              <a:rPr dirty="0" sz="1950" spc="-15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65">
                <a:solidFill>
                  <a:srgbClr val="4F4B44"/>
                </a:solidFill>
                <a:latin typeface="Arial"/>
                <a:cs typeface="Arial"/>
              </a:rPr>
              <a:t>N</a:t>
            </a:r>
            <a:r>
              <a:rPr dirty="0" sz="1950" spc="-14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65">
                <a:solidFill>
                  <a:srgbClr val="4F4B44"/>
                </a:solidFill>
                <a:latin typeface="Arial"/>
                <a:cs typeface="Arial"/>
              </a:rPr>
              <a:t>T</a:t>
            </a:r>
            <a:r>
              <a:rPr dirty="0" sz="1950" spc="-15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25">
                <a:solidFill>
                  <a:srgbClr val="4F4B44"/>
                </a:solidFill>
                <a:latin typeface="Arial"/>
                <a:cs typeface="Arial"/>
              </a:rPr>
              <a:t>A</a:t>
            </a:r>
            <a:r>
              <a:rPr dirty="0" sz="1950" spc="-15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65">
                <a:solidFill>
                  <a:srgbClr val="4F4B44"/>
                </a:solidFill>
                <a:latin typeface="Arial"/>
                <a:cs typeface="Arial"/>
              </a:rPr>
              <a:t>T</a:t>
            </a:r>
            <a:r>
              <a:rPr dirty="0" sz="1950" spc="-14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4F4B44"/>
                </a:solidFill>
                <a:latin typeface="Arial"/>
                <a:cs typeface="Arial"/>
              </a:rPr>
              <a:t>I</a:t>
            </a:r>
            <a:r>
              <a:rPr dirty="0" sz="1950" spc="-15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1950" spc="-14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 spc="65">
                <a:solidFill>
                  <a:srgbClr val="4F4B44"/>
                </a:solidFill>
                <a:latin typeface="Arial"/>
                <a:cs typeface="Arial"/>
              </a:rPr>
              <a:t>N	</a:t>
            </a:r>
            <a:r>
              <a:rPr dirty="0" sz="1950" spc="-25">
                <a:solidFill>
                  <a:srgbClr val="4F4B44"/>
                </a:solidFill>
                <a:latin typeface="Arial"/>
                <a:cs typeface="Arial"/>
              </a:rPr>
              <a:t>B</a:t>
            </a:r>
            <a:r>
              <a:rPr dirty="0" sz="1950" spc="-15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4F4B44"/>
                </a:solidFill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054860" algn="l"/>
                <a:tab pos="3392170" algn="l"/>
              </a:tabLst>
            </a:pPr>
            <a:r>
              <a:rPr dirty="0" sz="3250" spc="-265">
                <a:solidFill>
                  <a:srgbClr val="4F4B44"/>
                </a:solidFill>
                <a:latin typeface="Arial"/>
                <a:cs typeface="Arial"/>
              </a:rPr>
              <a:t>R </a:t>
            </a:r>
            <a:r>
              <a:rPr dirty="0" sz="3250" spc="35">
                <a:solidFill>
                  <a:srgbClr val="4F4B44"/>
                </a:solidFill>
                <a:latin typeface="Arial"/>
                <a:cs typeface="Arial"/>
              </a:rPr>
              <a:t>A </a:t>
            </a:r>
            <a:r>
              <a:rPr dirty="0" sz="3250" spc="105">
                <a:solidFill>
                  <a:srgbClr val="4F4B44"/>
                </a:solidFill>
                <a:latin typeface="Arial"/>
                <a:cs typeface="Arial"/>
              </a:rPr>
              <a:t>N</a:t>
            </a:r>
            <a:r>
              <a:rPr dirty="0" sz="3250" spc="-53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3250" spc="-5">
                <a:solidFill>
                  <a:srgbClr val="4F4B44"/>
                </a:solidFill>
                <a:latin typeface="Arial"/>
                <a:cs typeface="Arial"/>
              </a:rPr>
              <a:t>D</a:t>
            </a:r>
            <a:r>
              <a:rPr dirty="0" sz="3250" spc="-25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4F4B44"/>
                </a:solidFill>
                <a:latin typeface="Arial"/>
                <a:cs typeface="Arial"/>
              </a:rPr>
              <a:t>Y	</a:t>
            </a:r>
            <a:r>
              <a:rPr dirty="0" sz="3250" spc="35">
                <a:solidFill>
                  <a:srgbClr val="4F4B44"/>
                </a:solidFill>
                <a:latin typeface="Arial"/>
                <a:cs typeface="Arial"/>
              </a:rPr>
              <a:t>A</a:t>
            </a:r>
            <a:r>
              <a:rPr dirty="0" sz="3250" spc="-254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3250" spc="105">
                <a:solidFill>
                  <a:srgbClr val="4F4B44"/>
                </a:solidFill>
                <a:latin typeface="Arial"/>
                <a:cs typeface="Arial"/>
              </a:rPr>
              <a:t>N</a:t>
            </a:r>
            <a:r>
              <a:rPr dirty="0" sz="3250" spc="-254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3250" spc="-5">
                <a:solidFill>
                  <a:srgbClr val="4F4B44"/>
                </a:solidFill>
                <a:latin typeface="Arial"/>
                <a:cs typeface="Arial"/>
              </a:rPr>
              <a:t>D	</a:t>
            </a:r>
            <a:r>
              <a:rPr dirty="0" sz="3250" spc="-265">
                <a:solidFill>
                  <a:srgbClr val="4F4B44"/>
                </a:solidFill>
                <a:latin typeface="Arial"/>
                <a:cs typeface="Arial"/>
              </a:rPr>
              <a:t>R </a:t>
            </a:r>
            <a:r>
              <a:rPr dirty="0" sz="3250" spc="-50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3250" spc="-27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3250" spc="265">
                <a:solidFill>
                  <a:srgbClr val="4F4B44"/>
                </a:solidFill>
                <a:latin typeface="Arial"/>
                <a:cs typeface="Arial"/>
              </a:rPr>
              <a:t>M</a:t>
            </a:r>
            <a:r>
              <a:rPr dirty="0" sz="3250" spc="-26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3250" spc="35">
                <a:solidFill>
                  <a:srgbClr val="4F4B44"/>
                </a:solidFill>
                <a:latin typeface="Arial"/>
                <a:cs typeface="Arial"/>
              </a:rPr>
              <a:t>A</a:t>
            </a:r>
            <a:r>
              <a:rPr dirty="0" sz="3250" spc="-27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3250" spc="-265">
                <a:solidFill>
                  <a:srgbClr val="4F4B44"/>
                </a:solidFill>
                <a:latin typeface="Arial"/>
                <a:cs typeface="Arial"/>
              </a:rPr>
              <a:t>R </a:t>
            </a:r>
            <a:r>
              <a:rPr dirty="0" sz="3250" spc="-45">
                <a:solidFill>
                  <a:srgbClr val="4F4B44"/>
                </a:solidFill>
                <a:latin typeface="Arial"/>
                <a:cs typeface="Arial"/>
              </a:rPr>
              <a:t>I</a:t>
            </a:r>
            <a:r>
              <a:rPr dirty="0" sz="3250" spc="-27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3250" spc="20">
                <a:solidFill>
                  <a:srgbClr val="4F4B44"/>
                </a:solidFill>
                <a:latin typeface="Arial"/>
                <a:cs typeface="Arial"/>
              </a:rPr>
              <a:t>C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6787" y="1362955"/>
            <a:ext cx="2762885" cy="10737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850" spc="-595"/>
              <a:t>P </a:t>
            </a:r>
            <a:r>
              <a:rPr dirty="0" sz="6850" spc="65"/>
              <a:t>L </a:t>
            </a:r>
            <a:r>
              <a:rPr dirty="0" sz="6850" spc="-75"/>
              <a:t>A</a:t>
            </a:r>
            <a:r>
              <a:rPr dirty="0" sz="6850" spc="-1145"/>
              <a:t> </a:t>
            </a:r>
            <a:r>
              <a:rPr dirty="0" sz="6850" spc="125"/>
              <a:t>N</a:t>
            </a:r>
            <a:endParaRPr sz="6850"/>
          </a:p>
        </p:txBody>
      </p:sp>
      <p:sp>
        <p:nvSpPr>
          <p:cNvPr id="3" name="object 3"/>
          <p:cNvSpPr txBox="1"/>
          <p:nvPr/>
        </p:nvSpPr>
        <p:spPr>
          <a:xfrm>
            <a:off x="7024592" y="3356436"/>
            <a:ext cx="3867150" cy="2900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2350" spc="-30">
                <a:solidFill>
                  <a:srgbClr val="4F4B44"/>
                </a:solidFill>
                <a:latin typeface="Arial"/>
                <a:cs typeface="Arial"/>
              </a:rPr>
              <a:t>I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N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T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R </a:t>
            </a: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4F4B44"/>
                </a:solidFill>
                <a:latin typeface="Arial"/>
                <a:cs typeface="Arial"/>
              </a:rPr>
              <a:t>D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50">
                <a:solidFill>
                  <a:srgbClr val="4F4B44"/>
                </a:solidFill>
                <a:latin typeface="Arial"/>
                <a:cs typeface="Arial"/>
              </a:rPr>
              <a:t>U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C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T</a:t>
            </a:r>
            <a:r>
              <a:rPr dirty="0" sz="2350" spc="-18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N</a:t>
            </a:r>
            <a:endParaRPr sz="2350">
              <a:latin typeface="Arial"/>
              <a:cs typeface="Arial"/>
            </a:endParaRPr>
          </a:p>
          <a:p>
            <a:pPr algn="ctr" marL="829944" marR="822325" indent="-635">
              <a:lnSpc>
                <a:spcPct val="234000"/>
              </a:lnSpc>
            </a:pPr>
            <a:r>
              <a:rPr dirty="0" sz="2350" spc="-70">
                <a:solidFill>
                  <a:srgbClr val="4F4B44"/>
                </a:solidFill>
                <a:latin typeface="Arial"/>
                <a:cs typeface="Arial"/>
              </a:rPr>
              <a:t>P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R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B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L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160">
                <a:solidFill>
                  <a:srgbClr val="4F4B44"/>
                </a:solidFill>
                <a:latin typeface="Arial"/>
                <a:cs typeface="Arial"/>
              </a:rPr>
              <a:t>E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195">
                <a:solidFill>
                  <a:srgbClr val="4F4B44"/>
                </a:solidFill>
                <a:latin typeface="Arial"/>
                <a:cs typeface="Arial"/>
              </a:rPr>
              <a:t>M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65">
                <a:solidFill>
                  <a:srgbClr val="4F4B44"/>
                </a:solidFill>
                <a:latin typeface="Arial"/>
                <a:cs typeface="Arial"/>
              </a:rPr>
              <a:t>S  S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L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50">
                <a:solidFill>
                  <a:srgbClr val="4F4B44"/>
                </a:solidFill>
                <a:latin typeface="Arial"/>
                <a:cs typeface="Arial"/>
              </a:rPr>
              <a:t>U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T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0">
                <a:solidFill>
                  <a:srgbClr val="4F4B44"/>
                </a:solidFill>
                <a:latin typeface="Arial"/>
                <a:cs typeface="Arial"/>
              </a:rPr>
              <a:t>I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N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65">
                <a:solidFill>
                  <a:srgbClr val="4F4B44"/>
                </a:solidFill>
                <a:latin typeface="Arial"/>
                <a:cs typeface="Arial"/>
              </a:rPr>
              <a:t>S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350" spc="-5">
                <a:solidFill>
                  <a:srgbClr val="4F4B44"/>
                </a:solidFill>
                <a:latin typeface="Arial"/>
                <a:cs typeface="Arial"/>
              </a:rPr>
              <a:t>D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160">
                <a:solidFill>
                  <a:srgbClr val="4F4B44"/>
                </a:solidFill>
                <a:latin typeface="Arial"/>
                <a:cs typeface="Arial"/>
              </a:rPr>
              <a:t>E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195">
                <a:solidFill>
                  <a:srgbClr val="4F4B44"/>
                </a:solidFill>
                <a:latin typeface="Arial"/>
                <a:cs typeface="Arial"/>
              </a:rPr>
              <a:t>M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185">
                <a:solidFill>
                  <a:srgbClr val="4F4B44"/>
                </a:solidFill>
                <a:latin typeface="Arial"/>
                <a:cs typeface="Arial"/>
              </a:rPr>
              <a:t>/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C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N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C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L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50">
                <a:solidFill>
                  <a:srgbClr val="4F4B44"/>
                </a:solidFill>
                <a:latin typeface="Arial"/>
                <a:cs typeface="Arial"/>
              </a:rPr>
              <a:t>U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65">
                <a:solidFill>
                  <a:srgbClr val="4F4B44"/>
                </a:solidFill>
                <a:latin typeface="Arial"/>
                <a:cs typeface="Arial"/>
              </a:rPr>
              <a:t>S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50">
                <a:solidFill>
                  <a:srgbClr val="4F4B44"/>
                </a:solidFill>
                <a:latin typeface="Arial"/>
                <a:cs typeface="Arial"/>
              </a:rPr>
              <a:t>H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0">
                <a:solidFill>
                  <a:srgbClr val="4F4B44"/>
                </a:solidFill>
                <a:latin typeface="Arial"/>
                <a:cs typeface="Arial"/>
              </a:rPr>
              <a:t>I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N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608" y="1591280"/>
            <a:ext cx="7592695" cy="9366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950" spc="355"/>
              <a:t>I</a:t>
            </a:r>
            <a:r>
              <a:rPr dirty="0" sz="5950" spc="-470"/>
              <a:t> </a:t>
            </a:r>
            <a:r>
              <a:rPr dirty="0" sz="5950" spc="110"/>
              <a:t>N</a:t>
            </a:r>
            <a:r>
              <a:rPr dirty="0" sz="5950" spc="-465"/>
              <a:t> </a:t>
            </a:r>
            <a:r>
              <a:rPr dirty="0" sz="5950" spc="85"/>
              <a:t>T</a:t>
            </a:r>
            <a:r>
              <a:rPr dirty="0" sz="5950" spc="-465"/>
              <a:t> </a:t>
            </a:r>
            <a:r>
              <a:rPr dirty="0" sz="5950" spc="-330"/>
              <a:t>R</a:t>
            </a:r>
            <a:r>
              <a:rPr dirty="0" sz="5950" spc="-465"/>
              <a:t> </a:t>
            </a:r>
            <a:r>
              <a:rPr dirty="0" sz="5950" spc="165"/>
              <a:t>O</a:t>
            </a:r>
            <a:r>
              <a:rPr dirty="0" sz="5950" spc="-470"/>
              <a:t> </a:t>
            </a:r>
            <a:r>
              <a:rPr dirty="0" sz="5950" spc="-50"/>
              <a:t>D</a:t>
            </a:r>
            <a:r>
              <a:rPr dirty="0" sz="5950" spc="-465"/>
              <a:t> </a:t>
            </a:r>
            <a:r>
              <a:rPr dirty="0" sz="5950" spc="-25"/>
              <a:t>U</a:t>
            </a:r>
            <a:r>
              <a:rPr dirty="0" sz="5950" spc="-465"/>
              <a:t> </a:t>
            </a:r>
            <a:r>
              <a:rPr dirty="0" sz="5950" spc="-229"/>
              <a:t>C</a:t>
            </a:r>
            <a:r>
              <a:rPr dirty="0" sz="5950" spc="-465"/>
              <a:t> </a:t>
            </a:r>
            <a:r>
              <a:rPr dirty="0" sz="5950" spc="85"/>
              <a:t>T</a:t>
            </a:r>
            <a:r>
              <a:rPr dirty="0" sz="5950" spc="-470"/>
              <a:t> </a:t>
            </a:r>
            <a:r>
              <a:rPr dirty="0" sz="5950" spc="355"/>
              <a:t>I</a:t>
            </a:r>
            <a:r>
              <a:rPr dirty="0" sz="5950" spc="-465"/>
              <a:t> </a:t>
            </a:r>
            <a:r>
              <a:rPr dirty="0" sz="5950" spc="165"/>
              <a:t>O</a:t>
            </a:r>
            <a:r>
              <a:rPr dirty="0" sz="5950" spc="-465"/>
              <a:t> </a:t>
            </a:r>
            <a:r>
              <a:rPr dirty="0" sz="5950" spc="110"/>
              <a:t>N</a:t>
            </a:r>
            <a:endParaRPr sz="5950"/>
          </a:p>
        </p:txBody>
      </p:sp>
      <p:sp>
        <p:nvSpPr>
          <p:cNvPr id="3" name="object 3"/>
          <p:cNvSpPr txBox="1"/>
          <p:nvPr/>
        </p:nvSpPr>
        <p:spPr>
          <a:xfrm>
            <a:off x="8160921" y="3418402"/>
            <a:ext cx="1106805" cy="1223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W</a:t>
            </a:r>
            <a:r>
              <a:rPr dirty="0" sz="2350" spc="-21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50">
                <a:solidFill>
                  <a:srgbClr val="4F4B44"/>
                </a:solidFill>
                <a:latin typeface="Arial"/>
                <a:cs typeface="Arial"/>
              </a:rPr>
              <a:t>H</a:t>
            </a:r>
            <a:r>
              <a:rPr dirty="0" sz="2350" spc="-21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5">
                <a:solidFill>
                  <a:srgbClr val="4F4B44"/>
                </a:solidFill>
                <a:latin typeface="Arial"/>
                <a:cs typeface="Arial"/>
              </a:rPr>
              <a:t>A</a:t>
            </a:r>
            <a:r>
              <a:rPr dirty="0" sz="2350" spc="-21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T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</a:pP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W </a:t>
            </a:r>
            <a:r>
              <a:rPr dirty="0" sz="2350" spc="50">
                <a:solidFill>
                  <a:srgbClr val="4F4B44"/>
                </a:solidFill>
                <a:latin typeface="Arial"/>
                <a:cs typeface="Arial"/>
              </a:rPr>
              <a:t>H</a:t>
            </a:r>
            <a:r>
              <a:rPr dirty="0" sz="2350" spc="-434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4F4B44"/>
                </a:solidFill>
                <a:latin typeface="Arial"/>
                <a:cs typeface="Arial"/>
              </a:rPr>
              <a:t>Y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993" y="1420987"/>
            <a:ext cx="7686040" cy="20637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00150" marR="5080" indent="-1188085">
              <a:lnSpc>
                <a:spcPct val="116300"/>
              </a:lnSpc>
              <a:spcBef>
                <a:spcPts val="95"/>
              </a:spcBef>
              <a:tabLst>
                <a:tab pos="4772025" algn="l"/>
              </a:tabLst>
            </a:pPr>
            <a:r>
              <a:rPr dirty="0" sz="5750" spc="-500"/>
              <a:t>P </a:t>
            </a:r>
            <a:r>
              <a:rPr dirty="0" sz="5750" spc="-320"/>
              <a:t>R </a:t>
            </a:r>
            <a:r>
              <a:rPr dirty="0" sz="5750" spc="160"/>
              <a:t>O</a:t>
            </a:r>
            <a:r>
              <a:rPr dirty="0" sz="5750" spc="-1170"/>
              <a:t> </a:t>
            </a:r>
            <a:r>
              <a:rPr dirty="0" sz="5750" spc="-280"/>
              <a:t>B </a:t>
            </a:r>
            <a:r>
              <a:rPr dirty="0" sz="5750" spc="60"/>
              <a:t>L </a:t>
            </a:r>
            <a:r>
              <a:rPr dirty="0" sz="5750" spc="-500"/>
              <a:t>E</a:t>
            </a:r>
            <a:r>
              <a:rPr dirty="0" sz="5750" spc="-440"/>
              <a:t> </a:t>
            </a:r>
            <a:r>
              <a:rPr dirty="0" sz="5750" spc="130"/>
              <a:t>M	</a:t>
            </a:r>
            <a:r>
              <a:rPr dirty="0" sz="5750" spc="-459"/>
              <a:t>F </a:t>
            </a:r>
            <a:r>
              <a:rPr dirty="0" sz="5750" spc="-60"/>
              <a:t>A </a:t>
            </a:r>
            <a:r>
              <a:rPr dirty="0" sz="5750" spc="-220"/>
              <a:t>C </a:t>
            </a:r>
            <a:r>
              <a:rPr dirty="0" sz="5750" spc="-500"/>
              <a:t>E</a:t>
            </a:r>
            <a:r>
              <a:rPr dirty="0" sz="5750" spc="-1125"/>
              <a:t> </a:t>
            </a:r>
            <a:r>
              <a:rPr dirty="0" sz="5750" spc="-45"/>
              <a:t>D  </a:t>
            </a:r>
            <a:r>
              <a:rPr dirty="0" sz="5750" spc="-885"/>
              <a:t>S</a:t>
            </a:r>
            <a:r>
              <a:rPr dirty="0" sz="5750" spc="-450"/>
              <a:t> </a:t>
            </a:r>
            <a:r>
              <a:rPr dirty="0" sz="5750" spc="160"/>
              <a:t>O</a:t>
            </a:r>
            <a:r>
              <a:rPr dirty="0" sz="5750" spc="-450"/>
              <a:t> </a:t>
            </a:r>
            <a:r>
              <a:rPr dirty="0" sz="5750" spc="60"/>
              <a:t>L</a:t>
            </a:r>
            <a:r>
              <a:rPr dirty="0" sz="5750" spc="-450"/>
              <a:t> </a:t>
            </a:r>
            <a:r>
              <a:rPr dirty="0" sz="5750" spc="-25"/>
              <a:t>U</a:t>
            </a:r>
            <a:r>
              <a:rPr dirty="0" sz="5750" spc="-450"/>
              <a:t> </a:t>
            </a:r>
            <a:r>
              <a:rPr dirty="0" sz="5750" spc="85"/>
              <a:t>T</a:t>
            </a:r>
            <a:r>
              <a:rPr dirty="0" sz="5750" spc="-450"/>
              <a:t> </a:t>
            </a:r>
            <a:r>
              <a:rPr dirty="0" sz="5750" spc="340"/>
              <a:t>I</a:t>
            </a:r>
            <a:r>
              <a:rPr dirty="0" sz="5750" spc="-450"/>
              <a:t> </a:t>
            </a:r>
            <a:r>
              <a:rPr dirty="0" sz="5750" spc="160"/>
              <a:t>O</a:t>
            </a:r>
            <a:r>
              <a:rPr dirty="0" sz="5750" spc="-450"/>
              <a:t> </a:t>
            </a:r>
            <a:r>
              <a:rPr dirty="0" sz="5750" spc="110"/>
              <a:t>N</a:t>
            </a:r>
            <a:r>
              <a:rPr dirty="0" sz="5750" spc="-450"/>
              <a:t> </a:t>
            </a:r>
            <a:r>
              <a:rPr dirty="0" sz="5750" spc="-885"/>
              <a:t>S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8308744" y="3607012"/>
            <a:ext cx="2104390" cy="1701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C</a:t>
            </a:r>
            <a:r>
              <a:rPr dirty="0" sz="2350" spc="-204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L</a:t>
            </a:r>
            <a:r>
              <a:rPr dirty="0" sz="2350" spc="-204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0">
                <a:solidFill>
                  <a:srgbClr val="4F4B44"/>
                </a:solidFill>
                <a:latin typeface="Arial"/>
                <a:cs typeface="Arial"/>
              </a:rPr>
              <a:t>I</a:t>
            </a:r>
            <a:r>
              <a:rPr dirty="0" sz="2350" spc="-204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C</a:t>
            </a:r>
            <a:r>
              <a:rPr dirty="0" sz="2350" spc="-20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0">
                <a:solidFill>
                  <a:srgbClr val="4F4B44"/>
                </a:solidFill>
                <a:latin typeface="Arial"/>
                <a:cs typeface="Arial"/>
              </a:rPr>
              <a:t>K</a:t>
            </a:r>
            <a:r>
              <a:rPr dirty="0" sz="2350" spc="-204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65">
                <a:solidFill>
                  <a:srgbClr val="4F4B44"/>
                </a:solidFill>
                <a:latin typeface="Arial"/>
                <a:cs typeface="Arial"/>
              </a:rPr>
              <a:t>S</a:t>
            </a:r>
            <a:endParaRPr sz="2350">
              <a:latin typeface="Arial"/>
              <a:cs typeface="Arial"/>
            </a:endParaRPr>
          </a:p>
          <a:p>
            <a:pPr algn="ctr" marL="12065" marR="5080">
              <a:lnSpc>
                <a:spcPct val="117000"/>
              </a:lnSpc>
            </a:pP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2350" spc="-20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5">
                <a:solidFill>
                  <a:srgbClr val="4F4B44"/>
                </a:solidFill>
                <a:latin typeface="Arial"/>
                <a:cs typeface="Arial"/>
              </a:rPr>
              <a:t>V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160">
                <a:solidFill>
                  <a:srgbClr val="4F4B44"/>
                </a:solidFill>
                <a:latin typeface="Arial"/>
                <a:cs typeface="Arial"/>
              </a:rPr>
              <a:t>E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R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55">
                <a:solidFill>
                  <a:srgbClr val="4F4B44"/>
                </a:solidFill>
                <a:latin typeface="Arial"/>
                <a:cs typeface="Arial"/>
              </a:rPr>
              <a:t>F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L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35">
                <a:solidFill>
                  <a:srgbClr val="4F4B44"/>
                </a:solidFill>
                <a:latin typeface="Arial"/>
                <a:cs typeface="Arial"/>
              </a:rPr>
              <a:t>O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20">
                <a:solidFill>
                  <a:srgbClr val="4F4B44"/>
                </a:solidFill>
                <a:latin typeface="Arial"/>
                <a:cs typeface="Arial"/>
              </a:rPr>
              <a:t>W  </a:t>
            </a:r>
            <a:r>
              <a:rPr dirty="0" sz="2350" spc="-30">
                <a:solidFill>
                  <a:srgbClr val="4F4B44"/>
                </a:solidFill>
                <a:latin typeface="Arial"/>
                <a:cs typeface="Arial"/>
              </a:rPr>
              <a:t>I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N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70">
                <a:solidFill>
                  <a:srgbClr val="4F4B44"/>
                </a:solidFill>
                <a:latin typeface="Arial"/>
                <a:cs typeface="Arial"/>
              </a:rPr>
              <a:t>P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50">
                <a:solidFill>
                  <a:srgbClr val="4F4B44"/>
                </a:solidFill>
                <a:latin typeface="Arial"/>
                <a:cs typeface="Arial"/>
              </a:rPr>
              <a:t>U</a:t>
            </a:r>
            <a:r>
              <a:rPr dirty="0" sz="2350" spc="-190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80">
                <a:solidFill>
                  <a:srgbClr val="4F4B44"/>
                </a:solidFill>
                <a:latin typeface="Arial"/>
                <a:cs typeface="Arial"/>
              </a:rPr>
              <a:t>T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65">
                <a:solidFill>
                  <a:srgbClr val="4F4B44"/>
                </a:solidFill>
                <a:latin typeface="Arial"/>
                <a:cs typeface="Arial"/>
              </a:rPr>
              <a:t>S</a:t>
            </a: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2350" spc="105">
                <a:solidFill>
                  <a:srgbClr val="4F4B44"/>
                </a:solidFill>
                <a:latin typeface="Arial"/>
                <a:cs typeface="Arial"/>
              </a:rPr>
              <a:t>J</a:t>
            </a:r>
            <a:r>
              <a:rPr dirty="0" sz="2350" spc="-195">
                <a:solidFill>
                  <a:srgbClr val="4F4B44"/>
                </a:solidFill>
                <a:latin typeface="Arial"/>
                <a:cs typeface="Arial"/>
              </a:rPr>
              <a:t> </a:t>
            </a:r>
            <a:r>
              <a:rPr dirty="0" sz="2350" spc="-65">
                <a:solidFill>
                  <a:srgbClr val="4F4B44"/>
                </a:solidFill>
                <a:latin typeface="Arial"/>
                <a:cs typeface="Arial"/>
              </a:rPr>
              <a:t>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68072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D</a:t>
            </a:r>
            <a:r>
              <a:rPr dirty="0" spc="-680"/>
              <a:t> </a:t>
            </a:r>
            <a:r>
              <a:rPr dirty="0" spc="-755"/>
              <a:t>E</a:t>
            </a:r>
            <a:r>
              <a:rPr dirty="0" spc="-680"/>
              <a:t> </a:t>
            </a:r>
            <a:r>
              <a:rPr dirty="0" spc="195"/>
              <a:t>M</a:t>
            </a:r>
            <a:r>
              <a:rPr dirty="0" spc="-680"/>
              <a:t> </a:t>
            </a:r>
            <a:r>
              <a:rPr dirty="0" spc="240"/>
              <a:t>O</a:t>
            </a:r>
            <a:r>
              <a:rPr dirty="0" spc="-680"/>
              <a:t> </a:t>
            </a:r>
            <a:r>
              <a:rPr dirty="0" spc="3625"/>
              <a:t>/</a:t>
            </a:r>
            <a:r>
              <a:rPr dirty="0" spc="-680"/>
              <a:t> </a:t>
            </a:r>
            <a:r>
              <a:rPr dirty="0" spc="-335"/>
              <a:t>C</a:t>
            </a:r>
            <a:r>
              <a:rPr dirty="0" spc="-680"/>
              <a:t> </a:t>
            </a:r>
            <a:r>
              <a:rPr dirty="0" spc="240"/>
              <a:t>O</a:t>
            </a:r>
            <a:r>
              <a:rPr dirty="0" spc="-680"/>
              <a:t> </a:t>
            </a:r>
            <a:r>
              <a:rPr dirty="0" spc="165"/>
              <a:t>N</a:t>
            </a:r>
            <a:r>
              <a:rPr dirty="0" spc="-680"/>
              <a:t> </a:t>
            </a:r>
            <a:r>
              <a:rPr dirty="0" spc="-335"/>
              <a:t>C</a:t>
            </a:r>
            <a:r>
              <a:rPr dirty="0" spc="-680"/>
              <a:t> </a:t>
            </a:r>
            <a:r>
              <a:rPr dirty="0" spc="85"/>
              <a:t>L</a:t>
            </a:r>
            <a:r>
              <a:rPr dirty="0" spc="-675"/>
              <a:t> </a:t>
            </a:r>
            <a:r>
              <a:rPr dirty="0" spc="-40"/>
              <a:t>U</a:t>
            </a:r>
            <a:r>
              <a:rPr dirty="0" spc="-680"/>
              <a:t> </a:t>
            </a:r>
            <a:r>
              <a:rPr dirty="0" spc="-1340"/>
              <a:t>S</a:t>
            </a:r>
            <a:r>
              <a:rPr dirty="0" spc="-675"/>
              <a:t> </a:t>
            </a:r>
            <a:r>
              <a:rPr dirty="0" spc="515"/>
              <a:t>I</a:t>
            </a:r>
            <a:r>
              <a:rPr dirty="0" spc="-675"/>
              <a:t> </a:t>
            </a:r>
            <a:r>
              <a:rPr dirty="0" spc="240"/>
              <a:t>O</a:t>
            </a:r>
            <a:r>
              <a:rPr dirty="0" spc="-680"/>
              <a:t> </a:t>
            </a:r>
            <a:r>
              <a:rPr dirty="0" spc="165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Kiddy D</dc:creator>
  <cp:keywords>DAFO9EwaY9M,BAE6eCZ8kG8</cp:keywords>
  <dc:title>GOOGLE LOGIN/SIGNIN</dc:title>
  <dcterms:created xsi:type="dcterms:W3CDTF">2022-10-13T23:41:02Z</dcterms:created>
  <dcterms:modified xsi:type="dcterms:W3CDTF">2022-10-13T23:41:02Z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2022-10-13T00:00:00Z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2022-10-13T00:00:00Z</vt:filetime>
  </property>
</Properties>
</file>