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7F53-B681-494D-9A0E-B21184B9508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C261-51E5-4352-AE49-7B7114F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yglobal.github.io/User-Util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/>
          <p:cNvSpPr/>
          <p:nvPr/>
        </p:nvSpPr>
        <p:spPr>
          <a:xfrm>
            <a:off x="0" y="2936383"/>
            <a:ext cx="12192000" cy="392161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rot="10800000">
            <a:off x="3052292" y="-1"/>
            <a:ext cx="9139707" cy="3966693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78744" y="2267858"/>
            <a:ext cx="7242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</a:rPr>
              <a:t>USER-UTILS</a:t>
            </a:r>
            <a:endParaRPr lang="en-US" sz="115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06" y="143657"/>
            <a:ext cx="1209844" cy="8287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10897" y="832495"/>
            <a:ext cx="3681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Presentation 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6383" y="5419660"/>
            <a:ext cx="605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       By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                      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Imbia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Randy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36571"/>
            <a:ext cx="12192000" cy="27214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4800598"/>
            <a:ext cx="2743200" cy="127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9287" y="4800594"/>
            <a:ext cx="2267856" cy="127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1" y="4800597"/>
            <a:ext cx="2246085" cy="127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OUTLINES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57143" y="4800595"/>
            <a:ext cx="1857827" cy="127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DEMO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14971" y="4800595"/>
            <a:ext cx="3077029" cy="127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CONCLUSION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5" y="130629"/>
            <a:ext cx="1209844" cy="828791"/>
          </a:xfrm>
          <a:prstGeom prst="rect">
            <a:avLst/>
          </a:prstGeom>
        </p:spPr>
      </p:pic>
      <p:sp>
        <p:nvSpPr>
          <p:cNvPr id="11" name="&quot;No&quot; Symbol 10"/>
          <p:cNvSpPr/>
          <p:nvPr/>
        </p:nvSpPr>
        <p:spPr>
          <a:xfrm>
            <a:off x="10406742" y="4800594"/>
            <a:ext cx="493485" cy="468092"/>
          </a:xfrm>
          <a:prstGeom prst="noSmoking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Collate 12"/>
          <p:cNvSpPr/>
          <p:nvPr/>
        </p:nvSpPr>
        <p:spPr>
          <a:xfrm>
            <a:off x="7928428" y="4800595"/>
            <a:ext cx="420914" cy="468092"/>
          </a:xfrm>
          <a:prstGeom prst="flowChartCol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vel 13"/>
          <p:cNvSpPr/>
          <p:nvPr/>
        </p:nvSpPr>
        <p:spPr>
          <a:xfrm>
            <a:off x="5834743" y="4800591"/>
            <a:ext cx="638628" cy="569695"/>
          </a:xfrm>
          <a:prstGeom prst="beve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643086" y="4800591"/>
            <a:ext cx="537028" cy="569695"/>
          </a:xfrm>
          <a:prstGeom prst="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equential Access Storage 15"/>
          <p:cNvSpPr/>
          <p:nvPr/>
        </p:nvSpPr>
        <p:spPr>
          <a:xfrm>
            <a:off x="1059542" y="4818744"/>
            <a:ext cx="783771" cy="522514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9286" y="1347666"/>
            <a:ext cx="391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PLAN</a:t>
            </a:r>
            <a:endParaRPr lang="en-US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2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4491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9429" y="5435600"/>
            <a:ext cx="10232571" cy="142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5" y="130629"/>
            <a:ext cx="1209844" cy="828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57" y="2104571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286" y="2104571"/>
            <a:ext cx="7141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68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4491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5" y="130629"/>
            <a:ext cx="1209844" cy="828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57" y="2104571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2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0073" y="996575"/>
            <a:ext cx="7141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OUTLINES</a:t>
            </a:r>
            <a:endParaRPr lang="en-US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2301" y="2231853"/>
            <a:ext cx="402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-What</a:t>
            </a:r>
          </a:p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-Why</a:t>
            </a:r>
          </a:p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-Reason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8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4491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5" y="130629"/>
            <a:ext cx="1209844" cy="828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57" y="2104571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3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044" y="1550573"/>
            <a:ext cx="7141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Body</a:t>
            </a:r>
            <a:endParaRPr lang="en-US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9101" y="2701845"/>
            <a:ext cx="4020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-Language used</a:t>
            </a:r>
          </a:p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-What does this do?</a:t>
            </a:r>
          </a:p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-How is helpful</a:t>
            </a:r>
          </a:p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-Problems faced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9429" y="5435600"/>
            <a:ext cx="10232571" cy="142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5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4491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5" y="130629"/>
            <a:ext cx="1209844" cy="828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57" y="2104571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4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3"/>
          </p:cNvPr>
          <p:cNvSpPr txBox="1"/>
          <p:nvPr/>
        </p:nvSpPr>
        <p:spPr>
          <a:xfrm>
            <a:off x="4722301" y="2156690"/>
            <a:ext cx="71410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DEMO</a:t>
            </a:r>
            <a:endParaRPr lang="en-US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1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10897" y="832495"/>
            <a:ext cx="3681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Presentation 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6383" y="5419660"/>
            <a:ext cx="605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       By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                      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Imbia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Randy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2902858" y="1741714"/>
            <a:ext cx="6064631" cy="4742725"/>
          </a:xfrm>
          <a:prstGeom prst="flowChartConnector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 rot="10800000">
            <a:off x="0" y="11067"/>
            <a:ext cx="12192000" cy="1355715"/>
          </a:xfrm>
          <a:prstGeom prst="snip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501" y="87266"/>
            <a:ext cx="1209844" cy="828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1319" y="2562224"/>
            <a:ext cx="474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9658" y="3690511"/>
            <a:ext cx="238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OPINION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41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2023-01-03T05:42:14Z</dcterms:created>
  <dcterms:modified xsi:type="dcterms:W3CDTF">2023-01-03T06:50:57Z</dcterms:modified>
</cp:coreProperties>
</file>