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35301" y="2151679"/>
            <a:ext cx="9417397" cy="514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212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9959" y="3688177"/>
            <a:ext cx="3688081" cy="1506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6274" y="2761838"/>
            <a:ext cx="585597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470" dirty="0">
                <a:solidFill>
                  <a:srgbClr val="212666"/>
                </a:solidFill>
              </a:rPr>
              <a:t>USER-UTILS</a:t>
            </a:r>
            <a:endParaRPr sz="8500"/>
          </a:p>
        </p:txBody>
      </p:sp>
      <p:sp>
        <p:nvSpPr>
          <p:cNvPr id="3" name="object 3"/>
          <p:cNvSpPr txBox="1"/>
          <p:nvPr/>
        </p:nvSpPr>
        <p:spPr>
          <a:xfrm>
            <a:off x="7778150" y="6804041"/>
            <a:ext cx="2204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latin typeface="Arial"/>
                <a:cs typeface="Arial"/>
              </a:rPr>
              <a:t>Presented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80" dirty="0">
                <a:latin typeface="Arial"/>
                <a:cs typeface="Arial"/>
              </a:rPr>
              <a:t>by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884" y="8331279"/>
            <a:ext cx="40703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75" dirty="0">
                <a:latin typeface="Arial"/>
                <a:cs typeface="Arial"/>
              </a:rPr>
              <a:t>29/12/2022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9031" y="8331279"/>
            <a:ext cx="48215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>
                <a:solidFill>
                  <a:srgbClr val="212666"/>
                </a:solidFill>
                <a:latin typeface="Arial"/>
                <a:cs typeface="Arial"/>
              </a:rPr>
              <a:t>IMBIA</a:t>
            </a:r>
            <a:r>
              <a:rPr sz="6000" spc="-175" dirty="0">
                <a:solidFill>
                  <a:srgbClr val="212666"/>
                </a:solidFill>
                <a:latin typeface="Arial"/>
                <a:cs typeface="Arial"/>
              </a:rPr>
              <a:t> </a:t>
            </a:r>
            <a:r>
              <a:rPr sz="6000" spc="-254" dirty="0">
                <a:solidFill>
                  <a:srgbClr val="212666"/>
                </a:solidFill>
                <a:latin typeface="Arial"/>
                <a:cs typeface="Arial"/>
              </a:rPr>
              <a:t>RANDY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567" y="3843713"/>
            <a:ext cx="324231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100" spc="-665" dirty="0">
                <a:solidFill>
                  <a:srgbClr val="212666"/>
                </a:solidFill>
                <a:latin typeface="Arial"/>
                <a:cs typeface="Arial"/>
              </a:rPr>
              <a:t>P</a:t>
            </a:r>
            <a:r>
              <a:rPr sz="10100" spc="-380" dirty="0">
                <a:solidFill>
                  <a:srgbClr val="212666"/>
                </a:solidFill>
                <a:latin typeface="Arial"/>
                <a:cs typeface="Arial"/>
              </a:rPr>
              <a:t>L</a:t>
            </a:r>
            <a:r>
              <a:rPr sz="10100" spc="-355" dirty="0">
                <a:solidFill>
                  <a:srgbClr val="212666"/>
                </a:solidFill>
                <a:latin typeface="Arial"/>
                <a:cs typeface="Arial"/>
              </a:rPr>
              <a:t>A</a:t>
            </a:r>
            <a:r>
              <a:rPr sz="10100" spc="320" dirty="0">
                <a:solidFill>
                  <a:srgbClr val="212666"/>
                </a:solidFill>
                <a:latin typeface="Arial"/>
                <a:cs typeface="Arial"/>
              </a:rPr>
              <a:t>N</a:t>
            </a:r>
            <a:endParaRPr sz="10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27510" y="2649677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50"/>
                </a:moveTo>
                <a:lnTo>
                  <a:pt x="136991" y="356527"/>
                </a:lnTo>
                <a:lnTo>
                  <a:pt x="95659" y="340581"/>
                </a:lnTo>
                <a:lnTo>
                  <a:pt x="59446" y="315076"/>
                </a:lnTo>
                <a:lnTo>
                  <a:pt x="30499" y="281520"/>
                </a:lnTo>
                <a:lnTo>
                  <a:pt x="10573" y="241932"/>
                </a:lnTo>
                <a:lnTo>
                  <a:pt x="870" y="198715"/>
                </a:lnTo>
                <a:lnTo>
                  <a:pt x="0" y="180975"/>
                </a:lnTo>
                <a:lnTo>
                  <a:pt x="217" y="172082"/>
                </a:lnTo>
                <a:lnTo>
                  <a:pt x="7789" y="128442"/>
                </a:lnTo>
                <a:lnTo>
                  <a:pt x="25741" y="87941"/>
                </a:lnTo>
                <a:lnTo>
                  <a:pt x="53006" y="53006"/>
                </a:lnTo>
                <a:lnTo>
                  <a:pt x="87940" y="25741"/>
                </a:lnTo>
                <a:lnTo>
                  <a:pt x="128442" y="7790"/>
                </a:lnTo>
                <a:lnTo>
                  <a:pt x="172082" y="217"/>
                </a:lnTo>
                <a:lnTo>
                  <a:pt x="180974" y="0"/>
                </a:lnTo>
                <a:lnTo>
                  <a:pt x="189867" y="217"/>
                </a:lnTo>
                <a:lnTo>
                  <a:pt x="233507" y="7790"/>
                </a:lnTo>
                <a:lnTo>
                  <a:pt x="274009" y="25741"/>
                </a:lnTo>
                <a:lnTo>
                  <a:pt x="308943" y="53006"/>
                </a:lnTo>
                <a:lnTo>
                  <a:pt x="336208" y="87941"/>
                </a:lnTo>
                <a:lnTo>
                  <a:pt x="354160" y="128442"/>
                </a:lnTo>
                <a:lnTo>
                  <a:pt x="361732" y="172082"/>
                </a:lnTo>
                <a:lnTo>
                  <a:pt x="361949" y="180975"/>
                </a:lnTo>
                <a:lnTo>
                  <a:pt x="361732" y="189867"/>
                </a:lnTo>
                <a:lnTo>
                  <a:pt x="354160" y="233507"/>
                </a:lnTo>
                <a:lnTo>
                  <a:pt x="336208" y="274009"/>
                </a:lnTo>
                <a:lnTo>
                  <a:pt x="308943" y="308943"/>
                </a:lnTo>
                <a:lnTo>
                  <a:pt x="274009" y="336208"/>
                </a:lnTo>
                <a:lnTo>
                  <a:pt x="233507" y="354160"/>
                </a:lnTo>
                <a:lnTo>
                  <a:pt x="189867" y="361732"/>
                </a:lnTo>
                <a:lnTo>
                  <a:pt x="180974" y="361950"/>
                </a:lnTo>
                <a:close/>
              </a:path>
            </a:pathLst>
          </a:custGeom>
          <a:solidFill>
            <a:srgbClr val="212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70530">
              <a:lnSpc>
                <a:spcPct val="100000"/>
              </a:lnSpc>
              <a:spcBef>
                <a:spcPts val="120"/>
              </a:spcBef>
            </a:pPr>
            <a:r>
              <a:rPr spc="325" dirty="0"/>
              <a:t>Introduction</a:t>
            </a:r>
          </a:p>
          <a:p>
            <a:pPr marL="2884805">
              <a:lnSpc>
                <a:spcPct val="100000"/>
              </a:lnSpc>
              <a:spcBef>
                <a:spcPts val="6325"/>
              </a:spcBef>
            </a:pPr>
            <a:r>
              <a:rPr sz="7600" spc="235" dirty="0"/>
              <a:t>Outlines</a:t>
            </a:r>
            <a:endParaRPr sz="7600"/>
          </a:p>
          <a:p>
            <a:pPr marL="2905760">
              <a:lnSpc>
                <a:spcPct val="100000"/>
              </a:lnSpc>
              <a:spcBef>
                <a:spcPts val="6005"/>
              </a:spcBef>
            </a:pPr>
            <a:r>
              <a:rPr sz="7700" spc="-5" dirty="0"/>
              <a:t>Body</a:t>
            </a:r>
            <a:endParaRPr sz="7700"/>
          </a:p>
        </p:txBody>
      </p:sp>
      <p:sp>
        <p:nvSpPr>
          <p:cNvPr id="5" name="object 5"/>
          <p:cNvSpPr/>
          <p:nvPr/>
        </p:nvSpPr>
        <p:spPr>
          <a:xfrm>
            <a:off x="6570360" y="4640403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900"/>
                </a:moveTo>
                <a:lnTo>
                  <a:pt x="129779" y="337757"/>
                </a:lnTo>
                <a:lnTo>
                  <a:pt x="90627" y="322654"/>
                </a:lnTo>
                <a:lnTo>
                  <a:pt x="56318" y="298495"/>
                </a:lnTo>
                <a:lnTo>
                  <a:pt x="28894" y="266700"/>
                </a:lnTo>
                <a:lnTo>
                  <a:pt x="10017" y="229198"/>
                </a:lnTo>
                <a:lnTo>
                  <a:pt x="823" y="188254"/>
                </a:lnTo>
                <a:lnTo>
                  <a:pt x="0" y="171450"/>
                </a:lnTo>
                <a:lnTo>
                  <a:pt x="205" y="163027"/>
                </a:lnTo>
                <a:lnTo>
                  <a:pt x="7380" y="121680"/>
                </a:lnTo>
                <a:lnTo>
                  <a:pt x="24385" y="83314"/>
                </a:lnTo>
                <a:lnTo>
                  <a:pt x="50216" y="50215"/>
                </a:lnTo>
                <a:lnTo>
                  <a:pt x="83314" y="24387"/>
                </a:lnTo>
                <a:lnTo>
                  <a:pt x="121680" y="7379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79"/>
                </a:lnTo>
                <a:lnTo>
                  <a:pt x="259585" y="24387"/>
                </a:lnTo>
                <a:lnTo>
                  <a:pt x="292684" y="50215"/>
                </a:lnTo>
                <a:lnTo>
                  <a:pt x="318512" y="83314"/>
                </a:lnTo>
                <a:lnTo>
                  <a:pt x="335520" y="121680"/>
                </a:lnTo>
                <a:lnTo>
                  <a:pt x="342694" y="163027"/>
                </a:lnTo>
                <a:lnTo>
                  <a:pt x="342899" y="171450"/>
                </a:lnTo>
                <a:lnTo>
                  <a:pt x="342694" y="179872"/>
                </a:lnTo>
                <a:lnTo>
                  <a:pt x="335520" y="221219"/>
                </a:lnTo>
                <a:lnTo>
                  <a:pt x="318512" y="259585"/>
                </a:lnTo>
                <a:lnTo>
                  <a:pt x="292684" y="292684"/>
                </a:lnTo>
                <a:lnTo>
                  <a:pt x="259585" y="318510"/>
                </a:lnTo>
                <a:lnTo>
                  <a:pt x="221219" y="335516"/>
                </a:lnTo>
                <a:lnTo>
                  <a:pt x="179872" y="342694"/>
                </a:lnTo>
                <a:lnTo>
                  <a:pt x="171449" y="342900"/>
                </a:lnTo>
                <a:close/>
              </a:path>
            </a:pathLst>
          </a:custGeom>
          <a:solidFill>
            <a:srgbClr val="212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9410" y="6573977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900"/>
                </a:moveTo>
                <a:lnTo>
                  <a:pt x="129779" y="337757"/>
                </a:lnTo>
                <a:lnTo>
                  <a:pt x="90627" y="322654"/>
                </a:lnTo>
                <a:lnTo>
                  <a:pt x="56318" y="298495"/>
                </a:lnTo>
                <a:lnTo>
                  <a:pt x="28894" y="266700"/>
                </a:lnTo>
                <a:lnTo>
                  <a:pt x="10017" y="229198"/>
                </a:lnTo>
                <a:lnTo>
                  <a:pt x="823" y="188254"/>
                </a:lnTo>
                <a:lnTo>
                  <a:pt x="0" y="171450"/>
                </a:lnTo>
                <a:lnTo>
                  <a:pt x="205" y="163027"/>
                </a:lnTo>
                <a:lnTo>
                  <a:pt x="7380" y="121677"/>
                </a:lnTo>
                <a:lnTo>
                  <a:pt x="24385" y="83314"/>
                </a:lnTo>
                <a:lnTo>
                  <a:pt x="50215" y="50215"/>
                </a:lnTo>
                <a:lnTo>
                  <a:pt x="83314" y="24387"/>
                </a:lnTo>
                <a:lnTo>
                  <a:pt x="121680" y="7379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79"/>
                </a:lnTo>
                <a:lnTo>
                  <a:pt x="259585" y="24387"/>
                </a:lnTo>
                <a:lnTo>
                  <a:pt x="292684" y="50215"/>
                </a:lnTo>
                <a:lnTo>
                  <a:pt x="318512" y="83314"/>
                </a:lnTo>
                <a:lnTo>
                  <a:pt x="335520" y="121680"/>
                </a:lnTo>
                <a:lnTo>
                  <a:pt x="342694" y="163027"/>
                </a:lnTo>
                <a:lnTo>
                  <a:pt x="342899" y="171450"/>
                </a:lnTo>
                <a:lnTo>
                  <a:pt x="342694" y="179872"/>
                </a:lnTo>
                <a:lnTo>
                  <a:pt x="335520" y="221219"/>
                </a:lnTo>
                <a:lnTo>
                  <a:pt x="318512" y="259581"/>
                </a:lnTo>
                <a:lnTo>
                  <a:pt x="292684" y="292684"/>
                </a:lnTo>
                <a:lnTo>
                  <a:pt x="259585" y="318510"/>
                </a:lnTo>
                <a:lnTo>
                  <a:pt x="221219" y="335516"/>
                </a:lnTo>
                <a:lnTo>
                  <a:pt x="179872" y="342694"/>
                </a:lnTo>
                <a:lnTo>
                  <a:pt x="171449" y="342900"/>
                </a:lnTo>
                <a:close/>
              </a:path>
            </a:pathLst>
          </a:custGeom>
          <a:solidFill>
            <a:srgbClr val="212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9410" y="8526602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900"/>
                </a:moveTo>
                <a:lnTo>
                  <a:pt x="129779" y="337761"/>
                </a:lnTo>
                <a:lnTo>
                  <a:pt x="90627" y="322654"/>
                </a:lnTo>
                <a:lnTo>
                  <a:pt x="56318" y="298495"/>
                </a:lnTo>
                <a:lnTo>
                  <a:pt x="28894" y="266700"/>
                </a:lnTo>
                <a:lnTo>
                  <a:pt x="10017" y="229198"/>
                </a:lnTo>
                <a:lnTo>
                  <a:pt x="823" y="188254"/>
                </a:lnTo>
                <a:lnTo>
                  <a:pt x="0" y="171450"/>
                </a:lnTo>
                <a:lnTo>
                  <a:pt x="205" y="163027"/>
                </a:lnTo>
                <a:lnTo>
                  <a:pt x="7380" y="121680"/>
                </a:lnTo>
                <a:lnTo>
                  <a:pt x="24385" y="83314"/>
                </a:lnTo>
                <a:lnTo>
                  <a:pt x="50215" y="50215"/>
                </a:lnTo>
                <a:lnTo>
                  <a:pt x="83314" y="24383"/>
                </a:lnTo>
                <a:lnTo>
                  <a:pt x="121680" y="7379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79"/>
                </a:lnTo>
                <a:lnTo>
                  <a:pt x="259585" y="24383"/>
                </a:lnTo>
                <a:lnTo>
                  <a:pt x="292684" y="50215"/>
                </a:lnTo>
                <a:lnTo>
                  <a:pt x="318512" y="83314"/>
                </a:lnTo>
                <a:lnTo>
                  <a:pt x="335520" y="121680"/>
                </a:lnTo>
                <a:lnTo>
                  <a:pt x="342694" y="163027"/>
                </a:lnTo>
                <a:lnTo>
                  <a:pt x="342899" y="171450"/>
                </a:lnTo>
                <a:lnTo>
                  <a:pt x="342694" y="179872"/>
                </a:lnTo>
                <a:lnTo>
                  <a:pt x="335520" y="221219"/>
                </a:lnTo>
                <a:lnTo>
                  <a:pt x="318512" y="259581"/>
                </a:lnTo>
                <a:lnTo>
                  <a:pt x="292684" y="292684"/>
                </a:lnTo>
                <a:lnTo>
                  <a:pt x="259585" y="318510"/>
                </a:lnTo>
                <a:lnTo>
                  <a:pt x="221219" y="335520"/>
                </a:lnTo>
                <a:lnTo>
                  <a:pt x="179872" y="342694"/>
                </a:lnTo>
                <a:lnTo>
                  <a:pt x="171449" y="342900"/>
                </a:lnTo>
                <a:close/>
              </a:path>
            </a:pathLst>
          </a:custGeom>
          <a:solidFill>
            <a:srgbClr val="212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29337" y="8047654"/>
            <a:ext cx="2900680" cy="1202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700" b="1" spc="145" dirty="0">
                <a:solidFill>
                  <a:srgbClr val="212666"/>
                </a:solidFill>
                <a:latin typeface="Arial"/>
                <a:cs typeface="Arial"/>
              </a:rPr>
              <a:t>D</a:t>
            </a:r>
            <a:r>
              <a:rPr sz="7700" b="1" spc="270" dirty="0">
                <a:solidFill>
                  <a:srgbClr val="212666"/>
                </a:solidFill>
                <a:latin typeface="Arial"/>
                <a:cs typeface="Arial"/>
              </a:rPr>
              <a:t>e</a:t>
            </a:r>
            <a:r>
              <a:rPr sz="7700" b="1" spc="730" dirty="0">
                <a:solidFill>
                  <a:srgbClr val="212666"/>
                </a:solidFill>
                <a:latin typeface="Arial"/>
                <a:cs typeface="Arial"/>
              </a:rPr>
              <a:t>m</a:t>
            </a:r>
            <a:r>
              <a:rPr sz="7700" b="1" spc="75" dirty="0">
                <a:solidFill>
                  <a:srgbClr val="212666"/>
                </a:solidFill>
                <a:latin typeface="Arial"/>
                <a:cs typeface="Arial"/>
              </a:rPr>
              <a:t>o</a:t>
            </a:r>
            <a:endParaRPr sz="7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9959" y="3688177"/>
            <a:ext cx="4663441" cy="1508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80" dirty="0" smtClean="0"/>
              <a:t>DEMO</a:t>
            </a:r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8201" y="3381533"/>
            <a:ext cx="4816475" cy="174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300" spc="-660" dirty="0">
                <a:solidFill>
                  <a:srgbClr val="212666"/>
                </a:solidFill>
              </a:rPr>
              <a:t>T</a:t>
            </a:r>
            <a:r>
              <a:rPr sz="11300" spc="645" dirty="0">
                <a:solidFill>
                  <a:srgbClr val="212666"/>
                </a:solidFill>
              </a:rPr>
              <a:t>h</a:t>
            </a:r>
            <a:r>
              <a:rPr sz="11300" spc="-10" dirty="0">
                <a:solidFill>
                  <a:srgbClr val="212666"/>
                </a:solidFill>
              </a:rPr>
              <a:t>a</a:t>
            </a:r>
            <a:r>
              <a:rPr sz="11300" spc="645" dirty="0">
                <a:solidFill>
                  <a:srgbClr val="212666"/>
                </a:solidFill>
              </a:rPr>
              <a:t>n</a:t>
            </a:r>
            <a:r>
              <a:rPr sz="11300" spc="275" dirty="0">
                <a:solidFill>
                  <a:srgbClr val="212666"/>
                </a:solidFill>
              </a:rPr>
              <a:t>k</a:t>
            </a:r>
            <a:r>
              <a:rPr sz="11300" spc="-260" dirty="0">
                <a:solidFill>
                  <a:srgbClr val="212666"/>
                </a:solidFill>
              </a:rPr>
              <a:t>s</a:t>
            </a:r>
            <a:endParaRPr sz="11300"/>
          </a:p>
        </p:txBody>
      </p:sp>
      <p:sp>
        <p:nvSpPr>
          <p:cNvPr id="3" name="object 3"/>
          <p:cNvSpPr txBox="1"/>
          <p:nvPr/>
        </p:nvSpPr>
        <p:spPr>
          <a:xfrm>
            <a:off x="10250289" y="9224264"/>
            <a:ext cx="5864225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spc="130" dirty="0">
                <a:solidFill>
                  <a:srgbClr val="212666"/>
                </a:solidFill>
                <a:latin typeface="Arial"/>
                <a:cs typeface="Arial"/>
              </a:rPr>
              <a:t>Presentation </a:t>
            </a:r>
            <a:r>
              <a:rPr sz="4350" spc="145" dirty="0">
                <a:solidFill>
                  <a:srgbClr val="212666"/>
                </a:solidFill>
                <a:latin typeface="Arial"/>
                <a:cs typeface="Arial"/>
              </a:rPr>
              <a:t>by</a:t>
            </a:r>
            <a:r>
              <a:rPr sz="4350" spc="-325" dirty="0">
                <a:solidFill>
                  <a:srgbClr val="212666"/>
                </a:solidFill>
                <a:latin typeface="Arial"/>
                <a:cs typeface="Arial"/>
              </a:rPr>
              <a:t> </a:t>
            </a:r>
            <a:r>
              <a:rPr sz="4350" spc="25" dirty="0">
                <a:solidFill>
                  <a:srgbClr val="212666"/>
                </a:solidFill>
                <a:latin typeface="Arial"/>
                <a:cs typeface="Arial"/>
              </a:rPr>
              <a:t>Randy</a:t>
            </a:r>
            <a:endParaRPr sz="4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USER-UTILS</vt:lpstr>
      <vt:lpstr>Introduction Outlines Body</vt:lpstr>
      <vt:lpstr>DEMO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Landing business page</dc:title>
  <dc:creator>Kiddy D</dc:creator>
  <cp:keywords>DAFICH5UstU,BAE6eCZ8kG8</cp:keywords>
  <cp:lastModifiedBy>DELL</cp:lastModifiedBy>
  <cp:revision>1</cp:revision>
  <dcterms:created xsi:type="dcterms:W3CDTF">2022-12-29T20:44:12Z</dcterms:created>
  <dcterms:modified xsi:type="dcterms:W3CDTF">2022-12-30T05:48:12Z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2022-12-29T00:00:00Z</vt:filetime>
  </property>
  <property fmtid="{D5CDD505-2E9C-101B-9397-08002B2CF9AE}" pid="3" name="Creator">
    <vt:lpwstr>Canva</vt:lpwstr>
  </property>
  <property fmtid="{D5CDD505-2E9C-101B-9397-08002B2CF9AE}" pid="4" name="LastSaved">
    <vt:filetime>2022-12-29T00:00:00Z</vt:filetime>
  </property>
</Properties>
</file>