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DC0F3-0485-411D-A952-F1531C5EC71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AA885-9A04-47B4-B825-6DF6653F0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9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A3BDFDF-4124-4876-9985-BAAD012451AC}" type="slidenum">
              <a:rPr lang="pt-BR" altLang="en-US"/>
              <a:pPr/>
              <a:t>4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228711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186C-03D1-4A2E-B6E9-DD1E8D99A05F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850E-516E-47AB-809E-AEC67813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6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186C-03D1-4A2E-B6E9-DD1E8D99A05F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850E-516E-47AB-809E-AEC67813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186C-03D1-4A2E-B6E9-DD1E8D99A05F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850E-516E-47AB-809E-AEC67813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600200"/>
            <a:ext cx="53848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pt-BR"/>
              <a:t>Caroline Andrade de França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B4EF9-69BF-4BA0-9EC6-0A4970D766C4}" type="slidenum">
              <a:rPr lang="en-US" altLang="pt-BR"/>
              <a:pPr>
                <a:defRPr/>
              </a:pPr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8218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186C-03D1-4A2E-B6E9-DD1E8D99A05F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850E-516E-47AB-809E-AEC67813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5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186C-03D1-4A2E-B6E9-DD1E8D99A05F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850E-516E-47AB-809E-AEC67813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2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186C-03D1-4A2E-B6E9-DD1E8D99A05F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850E-516E-47AB-809E-AEC67813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6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186C-03D1-4A2E-B6E9-DD1E8D99A05F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850E-516E-47AB-809E-AEC67813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7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186C-03D1-4A2E-B6E9-DD1E8D99A05F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850E-516E-47AB-809E-AEC67813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3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186C-03D1-4A2E-B6E9-DD1E8D99A05F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850E-516E-47AB-809E-AEC67813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6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186C-03D1-4A2E-B6E9-DD1E8D99A05F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850E-516E-47AB-809E-AEC67813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186C-03D1-4A2E-B6E9-DD1E8D99A05F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850E-516E-47AB-809E-AEC67813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6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3186C-03D1-4A2E-B6E9-DD1E8D99A05F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D850E-516E-47AB-809E-AEC67813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6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Programming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Randyll Bearer, Caroline </a:t>
            </a:r>
            <a:r>
              <a:rPr lang="en-US" dirty="0" err="1" smtClean="0"/>
              <a:t>França</a:t>
            </a:r>
            <a:r>
              <a:rPr lang="en-US" dirty="0" smtClean="0"/>
              <a:t>, and Matthew Badger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9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63" y="16540"/>
            <a:ext cx="10515600" cy="1325563"/>
          </a:xfrm>
        </p:spPr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734" y="1327355"/>
            <a:ext cx="12059265" cy="5279921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Computers</a:t>
            </a:r>
            <a:r>
              <a:rPr lang="en-US" dirty="0" smtClean="0"/>
              <a:t> are made up of </a:t>
            </a:r>
            <a:r>
              <a:rPr lang="en-US" b="1" dirty="0" smtClean="0"/>
              <a:t>components</a:t>
            </a:r>
            <a:r>
              <a:rPr lang="en-US" dirty="0" smtClean="0"/>
              <a:t> [</a:t>
            </a:r>
            <a:r>
              <a:rPr lang="en-US" b="1" dirty="0" smtClean="0"/>
              <a:t>Hardware</a:t>
            </a:r>
            <a:r>
              <a:rPr lang="en-US" dirty="0" smtClean="0"/>
              <a:t>]:</a:t>
            </a:r>
          </a:p>
          <a:p>
            <a:pPr lvl="1"/>
            <a:r>
              <a:rPr lang="en-US" dirty="0" smtClean="0"/>
              <a:t>Motherboard</a:t>
            </a:r>
          </a:p>
          <a:p>
            <a:pPr lvl="1"/>
            <a:r>
              <a:rPr lang="en-US" dirty="0" smtClean="0"/>
              <a:t>Processor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Keyboard/Mouse</a:t>
            </a:r>
          </a:p>
          <a:p>
            <a:pPr lvl="1"/>
            <a:r>
              <a:rPr lang="en-US" dirty="0" smtClean="0"/>
              <a:t>Etc…</a:t>
            </a:r>
          </a:p>
          <a:p>
            <a:pPr lvl="1"/>
            <a:endParaRPr lang="en-US" dirty="0"/>
          </a:p>
          <a:p>
            <a:r>
              <a:rPr lang="en-US" i="1" dirty="0" smtClean="0"/>
              <a:t>While all computers have these components, </a:t>
            </a:r>
            <a:r>
              <a:rPr lang="en-US" b="1" i="1" dirty="0" smtClean="0"/>
              <a:t>not</a:t>
            </a:r>
            <a:r>
              <a:rPr lang="en-US" i="1" dirty="0" smtClean="0"/>
              <a:t> all components are the same</a:t>
            </a:r>
          </a:p>
          <a:p>
            <a:endParaRPr lang="en-US" dirty="0" smtClean="0"/>
          </a:p>
          <a:p>
            <a:r>
              <a:rPr lang="en-US" dirty="0" smtClean="0"/>
              <a:t>Hardware stores information as </a:t>
            </a:r>
            <a:r>
              <a:rPr lang="en-US" b="1" dirty="0" smtClean="0"/>
              <a:t>bits</a:t>
            </a:r>
          </a:p>
          <a:p>
            <a:pPr lvl="1"/>
            <a:r>
              <a:rPr lang="en-US" dirty="0" smtClean="0"/>
              <a:t>Smallest unit of data, is used in patterns to represent larger concepts [</a:t>
            </a:r>
            <a:r>
              <a:rPr lang="en-US" b="1" dirty="0" smtClean="0"/>
              <a:t>Binary Data]</a:t>
            </a:r>
            <a:endParaRPr lang="en-US" dirty="0" smtClean="0"/>
          </a:p>
          <a:p>
            <a:pPr lvl="1"/>
            <a:r>
              <a:rPr lang="en-US" dirty="0" smtClean="0"/>
              <a:t>Program code is converted into </a:t>
            </a:r>
            <a:r>
              <a:rPr lang="en-US" b="1" dirty="0" smtClean="0"/>
              <a:t>Binary Data </a:t>
            </a:r>
            <a:r>
              <a:rPr lang="en-US" dirty="0" smtClean="0"/>
              <a:t>through </a:t>
            </a:r>
            <a:r>
              <a:rPr lang="en-US" b="1" dirty="0" smtClean="0"/>
              <a:t>Compilers</a:t>
            </a:r>
            <a:r>
              <a:rPr lang="en-US" dirty="0" smtClean="0"/>
              <a:t> and </a:t>
            </a:r>
            <a:r>
              <a:rPr lang="en-US" b="1" dirty="0" smtClean="0"/>
              <a:t>Interpreters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849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71" y="1788993"/>
            <a:ext cx="5982930" cy="5069007"/>
          </a:xfr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9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While all computers have these components, </a:t>
            </a:r>
            <a:r>
              <a:rPr lang="en-US" sz="2800" b="1" i="1" dirty="0" smtClean="0"/>
              <a:t>not</a:t>
            </a:r>
            <a:r>
              <a:rPr lang="en-US" sz="2800" i="1" dirty="0" smtClean="0"/>
              <a:t> all components are the same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" y="800219"/>
            <a:ext cx="10840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- </a:t>
            </a:r>
            <a:r>
              <a:rPr lang="en-US" sz="2800" b="1" dirty="0" smtClean="0"/>
              <a:t>Python</a:t>
            </a:r>
            <a:r>
              <a:rPr lang="en-US" sz="2800" dirty="0" smtClean="0"/>
              <a:t> creates a </a:t>
            </a:r>
            <a:r>
              <a:rPr lang="en-US" sz="2800" b="1" dirty="0" smtClean="0"/>
              <a:t>Virtual Machine</a:t>
            </a:r>
            <a:r>
              <a:rPr lang="en-US" sz="2800" dirty="0" smtClean="0"/>
              <a:t> to dodge this problem.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- </a:t>
            </a:r>
            <a:r>
              <a:rPr lang="en-US" sz="2800" b="1" dirty="0" smtClean="0"/>
              <a:t>Python</a:t>
            </a:r>
            <a:r>
              <a:rPr lang="en-US" sz="2800" dirty="0" smtClean="0"/>
              <a:t> emulates the same </a:t>
            </a:r>
            <a:r>
              <a:rPr lang="en-US" sz="2800" b="1" dirty="0" smtClean="0"/>
              <a:t>Virtual Machine</a:t>
            </a:r>
            <a:r>
              <a:rPr lang="en-US" sz="2800" dirty="0" smtClean="0"/>
              <a:t> on every computer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21" y="1788993"/>
            <a:ext cx="6055750" cy="486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4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mtClean="0"/>
              <a:t>Software Development Process</a:t>
            </a:r>
          </a:p>
        </p:txBody>
      </p:sp>
      <p:pic>
        <p:nvPicPr>
          <p:cNvPr id="4099" name="Picture 11" descr="Waterfall SDLC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371600"/>
            <a:ext cx="3810000" cy="38862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486400" y="1295400"/>
            <a:ext cx="4800600" cy="4495800"/>
          </a:xfrm>
        </p:spPr>
        <p:txBody>
          <a:bodyPr/>
          <a:lstStyle/>
          <a:p>
            <a:r>
              <a:rPr lang="en-US" altLang="pt-BR" sz="2400" b="1">
                <a:solidFill>
                  <a:srgbClr val="FFFF00"/>
                </a:solidFill>
              </a:rPr>
              <a:t>Requirements</a:t>
            </a:r>
            <a:r>
              <a:rPr lang="en-US" altLang="pt-BR" sz="2400" b="1"/>
              <a:t> </a:t>
            </a:r>
            <a:r>
              <a:rPr lang="en-US" altLang="pt-BR" sz="2400"/>
              <a:t>– defines needed information, function, behavior, performance and interfaces.</a:t>
            </a:r>
          </a:p>
          <a:p>
            <a:r>
              <a:rPr lang="en-US" altLang="pt-BR" sz="2400" b="1">
                <a:solidFill>
                  <a:srgbClr val="FFFF00"/>
                </a:solidFill>
              </a:rPr>
              <a:t>Design </a:t>
            </a:r>
            <a:r>
              <a:rPr lang="en-US" altLang="pt-BR" sz="2400"/>
              <a:t>– data structures, software architecture, interface representations, algorithmic details.</a:t>
            </a:r>
          </a:p>
          <a:p>
            <a:r>
              <a:rPr lang="en-US" altLang="pt-BR" sz="2400" b="1">
                <a:solidFill>
                  <a:srgbClr val="FFFF00"/>
                </a:solidFill>
              </a:rPr>
              <a:t>Implementation </a:t>
            </a:r>
            <a:r>
              <a:rPr lang="en-US" altLang="pt-BR" sz="2400"/>
              <a:t>– source code, database, user documentation, testing.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pt-BR" dirty="0"/>
              <a:t>Caroline Andrade de </a:t>
            </a:r>
            <a:r>
              <a:rPr lang="en-US" altLang="pt-BR" dirty="0" err="1"/>
              <a:t>França</a:t>
            </a:r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285871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4000"/>
              <a:t>Gathering Requirement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 smtClean="0"/>
              <a:t>Requirements are very </a:t>
            </a:r>
            <a:r>
              <a:rPr lang="en-US" altLang="pt-BR" smtClean="0">
                <a:solidFill>
                  <a:srgbClr val="FFFF00"/>
                </a:solidFill>
              </a:rPr>
              <a:t>well known</a:t>
            </a:r>
          </a:p>
          <a:p>
            <a:r>
              <a:rPr lang="en-US" altLang="pt-BR" smtClean="0"/>
              <a:t>Product definition is </a:t>
            </a:r>
            <a:r>
              <a:rPr lang="en-US" altLang="pt-BR" smtClean="0">
                <a:solidFill>
                  <a:srgbClr val="FFFF00"/>
                </a:solidFill>
              </a:rPr>
              <a:t>stable</a:t>
            </a:r>
          </a:p>
          <a:p>
            <a:r>
              <a:rPr lang="en-US" altLang="pt-BR" smtClean="0"/>
              <a:t>Technology is </a:t>
            </a:r>
            <a:r>
              <a:rPr lang="en-US" altLang="pt-BR" smtClean="0">
                <a:solidFill>
                  <a:srgbClr val="FFFF00"/>
                </a:solidFill>
              </a:rPr>
              <a:t>understood</a:t>
            </a:r>
          </a:p>
          <a:p>
            <a:r>
              <a:rPr lang="en-US" altLang="pt-BR" smtClean="0">
                <a:solidFill>
                  <a:srgbClr val="FFFF00"/>
                </a:solidFill>
              </a:rPr>
              <a:t>Porting an existing product </a:t>
            </a:r>
            <a:r>
              <a:rPr lang="en-US" altLang="pt-BR" smtClean="0"/>
              <a:t>to a new platform.</a:t>
            </a:r>
          </a:p>
          <a:p>
            <a:endParaRPr lang="en-US" altLang="pt-BR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pt-BR"/>
              <a:t>Caroline Andrade de França</a:t>
            </a:r>
          </a:p>
        </p:txBody>
      </p:sp>
    </p:spTree>
    <p:extLst>
      <p:ext uri="{BB962C8B-B14F-4D97-AF65-F5344CB8AC3E}">
        <p14:creationId xmlns:p14="http://schemas.microsoft.com/office/powerpoint/2010/main" val="110259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you write any code you will want to write a flowchart outlining what will be performed</a:t>
            </a:r>
          </a:p>
          <a:p>
            <a:r>
              <a:rPr lang="en-US" dirty="0"/>
              <a:t>Ovals = starts and stops, Parallelograms show input/output, rectangles show computation, and diamonds show decisions</a:t>
            </a:r>
          </a:p>
          <a:p>
            <a:r>
              <a:rPr lang="en-US" dirty="0"/>
              <a:t>Next you will want to write some </a:t>
            </a:r>
            <a:r>
              <a:rPr lang="en-US" dirty="0" err="1"/>
              <a:t>pseudocode</a:t>
            </a:r>
            <a:r>
              <a:rPr lang="en-US" dirty="0"/>
              <a:t> which is a rough outline of the program you will ultimately write</a:t>
            </a:r>
          </a:p>
          <a:p>
            <a:r>
              <a:rPr lang="en-US" dirty="0"/>
              <a:t>After that you will want to transfer your </a:t>
            </a:r>
            <a:r>
              <a:rPr lang="en-US" dirty="0" err="1"/>
              <a:t>pseudocode</a:t>
            </a:r>
            <a:r>
              <a:rPr lang="en-US" dirty="0"/>
              <a:t> into the program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677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a problem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 you have written your code you will want to meet with your client and test the code in the various ways it will be used</a:t>
            </a:r>
          </a:p>
          <a:p>
            <a:r>
              <a:rPr lang="en-US" dirty="0"/>
              <a:t>If the program runs smoothly through this testing then you are finished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89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290</Words>
  <Application>Microsoft Office PowerPoint</Application>
  <PresentationFormat>Widescreen</PresentationFormat>
  <Paragraphs>38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Introduction to Programming with Python</vt:lpstr>
      <vt:lpstr>The Basics</vt:lpstr>
      <vt:lpstr>PowerPoint Presentation</vt:lpstr>
      <vt:lpstr>Software Development Process</vt:lpstr>
      <vt:lpstr>Gathering Requirement</vt:lpstr>
      <vt:lpstr>Solving a Problem</vt:lpstr>
      <vt:lpstr>Solving a problem continued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with Python</dc:title>
  <dc:creator>Randyll Bearer</dc:creator>
  <cp:lastModifiedBy>Randyll Bearer</cp:lastModifiedBy>
  <cp:revision>14</cp:revision>
  <dcterms:created xsi:type="dcterms:W3CDTF">2014-12-01T22:11:50Z</dcterms:created>
  <dcterms:modified xsi:type="dcterms:W3CDTF">2014-12-02T23:15:29Z</dcterms:modified>
</cp:coreProperties>
</file>