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c606e3b4d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c606e3b4d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c606e3b4d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c606e3b4d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c606e3b4d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c606e3b4d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c606e3b4d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c606e3b4d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c606e3b4d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c606e3b4d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a115402a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a115402a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a115402a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a115402a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606e3b4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606e3b4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Unknown unknowns: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- we found out our deployment tools was putting our code on a server which had very sparsely documented auto-threading leading to a lot of data race issues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- Two weeks after deciding to go with the google home and researching and studying how to develop for it, Google completely rebranded and switched software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115402a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a115402a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Unknown unknowns: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- we found out our deployment tools was putting our code on a server which had very sparsely documented auto-threading leading to a lot of data race issues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- Two weeks after deciding to go with the google home and researching and studying how to develop for it, Google completely rebranded and switched software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a115402a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a115402a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a115402a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a115402a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c606e3b4d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c606e3b4d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Unknown unknowns: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- we found out our deployment tools was putting our code on a server which had very sparsely documented auto-threading leading to a lot of data race issues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- Two weeks after deciding to go with the google home and researching and studying how to develop for it, Google completely rebranded and switched software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c606e3b4d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c606e3b4d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Unknown unknowns: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- we found out our deployment tools was putting our code on a server which had very sparsely documented auto-threading leading to a lot of data race issues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- Two weeks after deciding to go with the google home and researching and studying how to develop for it, Google completely rebranded and switched software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a115402a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a115402a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c606e3b4d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c606e3b4d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06666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Yelp Project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2053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Randyll Bearer, Raj Patel, Zachary Barlotta</a:t>
            </a:r>
            <a:endParaRPr>
              <a:solidFill>
                <a:srgbClr val="FFFF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00"/>
                </a:solidFill>
              </a:rPr>
              <a:t>CS1981 - </a:t>
            </a:r>
            <a:r>
              <a:rPr lang="en">
                <a:solidFill>
                  <a:srgbClr val="FFFF00"/>
                </a:solidFill>
              </a:rPr>
              <a:t>Fall 2017</a:t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06666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248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00"/>
                </a:solidFill>
              </a:rPr>
              <a:t>A Quick Little Graphic</a:t>
            </a:r>
            <a:endParaRPr sz="3600">
              <a:solidFill>
                <a:srgbClr val="FFFF00"/>
              </a:solidFill>
            </a:endParaRPr>
          </a:p>
        </p:txBody>
      </p:sp>
      <p:sp>
        <p:nvSpPr>
          <p:cNvPr id="114" name="Google Shape;114;p22"/>
          <p:cNvSpPr txBox="1"/>
          <p:nvPr/>
        </p:nvSpPr>
        <p:spPr>
          <a:xfrm>
            <a:off x="583275" y="3825425"/>
            <a:ext cx="74841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- Once the Action hears a request which will trigger an Intent, it loads that Intent to handle the request. </a:t>
            </a:r>
            <a:endParaRPr>
              <a:solidFill>
                <a:srgbClr val="FFFF00"/>
              </a:solidFill>
            </a:endParaRPr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524000"/>
            <a:ext cx="5943600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06666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248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00"/>
                </a:solidFill>
              </a:rPr>
              <a:t>A Quick Little Graphic</a:t>
            </a:r>
            <a:endParaRPr sz="3600">
              <a:solidFill>
                <a:srgbClr val="FFFF00"/>
              </a:solidFill>
            </a:endParaRPr>
          </a:p>
        </p:txBody>
      </p:sp>
      <p:sp>
        <p:nvSpPr>
          <p:cNvPr id="121" name="Google Shape;121;p23"/>
          <p:cNvSpPr txBox="1"/>
          <p:nvPr/>
        </p:nvSpPr>
        <p:spPr>
          <a:xfrm>
            <a:off x="583275" y="3825425"/>
            <a:ext cx="74841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- Once the Intent has been loaded, it needs to contact the Fulfillment code to actually fulfill the user request. Each Intent has its own mapped function in the Fulfillment.</a:t>
            </a:r>
            <a:endParaRPr>
              <a:solidFill>
                <a:srgbClr val="FFFF00"/>
              </a:solidFill>
            </a:endParaRPr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747838"/>
            <a:ext cx="5943600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06666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248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00"/>
                </a:solidFill>
              </a:rPr>
              <a:t>A Quick Little Graphic</a:t>
            </a:r>
            <a:endParaRPr sz="3600">
              <a:solidFill>
                <a:srgbClr val="FFFF00"/>
              </a:solidFill>
            </a:endParaRPr>
          </a:p>
        </p:txBody>
      </p:sp>
      <p:sp>
        <p:nvSpPr>
          <p:cNvPr id="128" name="Google Shape;128;p24"/>
          <p:cNvSpPr txBox="1"/>
          <p:nvPr/>
        </p:nvSpPr>
        <p:spPr>
          <a:xfrm>
            <a:off x="583275" y="3825425"/>
            <a:ext cx="74841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- Once called, the Fulfillment will do all the actual work, including making calls to the Yelp Fusion API.</a:t>
            </a:r>
            <a:endParaRPr>
              <a:solidFill>
                <a:srgbClr val="FFFF00"/>
              </a:solidFill>
            </a:endParaRPr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795463"/>
            <a:ext cx="5943600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06666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248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00"/>
                </a:solidFill>
              </a:rPr>
              <a:t>A Quick Little Graphic</a:t>
            </a:r>
            <a:endParaRPr sz="3600">
              <a:solidFill>
                <a:srgbClr val="FFFF00"/>
              </a:solidFill>
            </a:endParaRPr>
          </a:p>
        </p:txBody>
      </p:sp>
      <p:sp>
        <p:nvSpPr>
          <p:cNvPr id="135" name="Google Shape;135;p25"/>
          <p:cNvSpPr txBox="1"/>
          <p:nvPr/>
        </p:nvSpPr>
        <p:spPr>
          <a:xfrm>
            <a:off x="583275" y="3825425"/>
            <a:ext cx="74841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- Once the Fulfillment has completed execution of its code, it will return a String result back to the Intent.</a:t>
            </a:r>
            <a:endParaRPr>
              <a:solidFill>
                <a:srgbClr val="FFFF00"/>
              </a:solidFill>
            </a:endParaRPr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3525" y="1795463"/>
            <a:ext cx="5943600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06666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248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00"/>
                </a:solidFill>
              </a:rPr>
              <a:t>A Quick Little Graphic</a:t>
            </a:r>
            <a:endParaRPr sz="3600">
              <a:solidFill>
                <a:srgbClr val="FFFF00"/>
              </a:solidFill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583275" y="3825425"/>
            <a:ext cx="74841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- Once the Intent has the Fulfillment’s result string, it will tell the Google Assistant to speak the result back to the user.</a:t>
            </a:r>
            <a:endParaRPr>
              <a:solidFill>
                <a:srgbClr val="FFFF00"/>
              </a:solidFill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3525" y="1552575"/>
            <a:ext cx="5943600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06666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00" y="172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00"/>
                </a:solidFill>
              </a:rPr>
              <a:t>What We Learned</a:t>
            </a:r>
            <a:endParaRPr sz="3600">
              <a:solidFill>
                <a:srgbClr val="FFFF00"/>
              </a:solidFill>
            </a:endParaRPr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311700" y="9184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A lot of JavaScript, mainly our first time.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How to think through a problem effectively before you attempt to solve it.</a:t>
            </a:r>
            <a:endParaRPr>
              <a:solidFill>
                <a:srgbClr val="FFFF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400"/>
              <a:buChar char="○"/>
            </a:pPr>
            <a:r>
              <a:rPr lang="en">
                <a:solidFill>
                  <a:srgbClr val="FFFF00"/>
                </a:solidFill>
              </a:rPr>
              <a:t>Steve helped us a lot with this.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How poorly documented new tools might be.</a:t>
            </a:r>
            <a:endParaRPr>
              <a:solidFill>
                <a:srgbClr val="FFFF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400"/>
              <a:buChar char="○"/>
            </a:pPr>
            <a:r>
              <a:rPr lang="en">
                <a:solidFill>
                  <a:srgbClr val="FFFF00"/>
                </a:solidFill>
              </a:rPr>
              <a:t>It now makes sense why you might not always choose to go with the cutting-edge.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Experience communicating with Stakeholders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06666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/>
        </p:nvSpPr>
        <p:spPr>
          <a:xfrm>
            <a:off x="871650" y="1651500"/>
            <a:ext cx="7400700" cy="18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00"/>
                </a:solidFill>
              </a:rPr>
              <a:t>Thank You!</a:t>
            </a:r>
            <a:endParaRPr sz="48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06666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11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00"/>
                </a:solidFill>
              </a:rPr>
              <a:t>In The Beginning...</a:t>
            </a:r>
            <a:endParaRPr sz="3600">
              <a:solidFill>
                <a:srgbClr val="FFFF00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796500"/>
            <a:ext cx="8520600" cy="37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You gave us a project</a:t>
            </a:r>
            <a:endParaRPr>
              <a:solidFill>
                <a:srgbClr val="FFFF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400"/>
              <a:buChar char="○"/>
            </a:pPr>
            <a:r>
              <a:rPr lang="en" sz="1800">
                <a:solidFill>
                  <a:srgbClr val="FFFF00"/>
                </a:solidFill>
              </a:rPr>
              <a:t>“[to build] a voice UI against our public API”</a:t>
            </a:r>
            <a:endParaRPr sz="1800">
              <a:solidFill>
                <a:srgbClr val="FFFF00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00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00"/>
              </a:buClr>
              <a:buSzPts val="1800"/>
              <a:buChar char="○"/>
            </a:pPr>
            <a:r>
              <a:rPr lang="en" sz="1800">
                <a:solidFill>
                  <a:srgbClr val="FFFF00"/>
                </a:solidFill>
              </a:rPr>
              <a:t>Gave us a lot of freedom</a:t>
            </a:r>
            <a:endParaRPr sz="1800">
              <a:solidFill>
                <a:srgbClr val="FFFF00"/>
              </a:solidFill>
            </a:endParaRPr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■"/>
            </a:pPr>
            <a:r>
              <a:rPr lang="en" sz="1800">
                <a:solidFill>
                  <a:srgbClr val="FFFF00"/>
                </a:solidFill>
              </a:rPr>
              <a:t>Which meant having to make a lot of decisions</a:t>
            </a:r>
            <a:endParaRPr sz="1800">
              <a:solidFill>
                <a:srgbClr val="FFFF00"/>
              </a:solidFill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00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00"/>
              </a:buClr>
              <a:buSzPts val="1800"/>
              <a:buChar char="○"/>
            </a:pPr>
            <a:r>
              <a:rPr lang="en" sz="1800">
                <a:solidFill>
                  <a:srgbClr val="FFFF00"/>
                </a:solidFill>
              </a:rPr>
              <a:t>So we did some planning</a:t>
            </a:r>
            <a:endParaRPr sz="1800">
              <a:solidFill>
                <a:srgbClr val="FFFF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06666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111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00"/>
                </a:solidFill>
              </a:rPr>
              <a:t>How We Approached The Problem</a:t>
            </a:r>
            <a:endParaRPr sz="3600">
              <a:solidFill>
                <a:srgbClr val="FFFF00"/>
              </a:solidFill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796500"/>
            <a:ext cx="8520600" cy="37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Step One: Determine what we need:</a:t>
            </a:r>
            <a:endParaRPr>
              <a:solidFill>
                <a:srgbClr val="FFFF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400"/>
              <a:buChar char="○"/>
            </a:pPr>
            <a:r>
              <a:rPr lang="en">
                <a:solidFill>
                  <a:srgbClr val="FFFF00"/>
                </a:solidFill>
              </a:rPr>
              <a:t>A voice-to-text/text-to-voice language processor</a:t>
            </a:r>
            <a:endParaRPr>
              <a:solidFill>
                <a:srgbClr val="FFFF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400"/>
              <a:buChar char="○"/>
            </a:pPr>
            <a:r>
              <a:rPr lang="en">
                <a:solidFill>
                  <a:srgbClr val="FFFF00"/>
                </a:solidFill>
              </a:rPr>
              <a:t>A way to deploy what we had programmed</a:t>
            </a:r>
            <a:endParaRPr>
              <a:solidFill>
                <a:srgbClr val="FFFF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400"/>
              <a:buChar char="○"/>
            </a:pPr>
            <a:r>
              <a:rPr lang="en">
                <a:solidFill>
                  <a:srgbClr val="FFFF00"/>
                </a:solidFill>
              </a:rPr>
              <a:t>A map of possible conversations</a:t>
            </a:r>
            <a:endParaRPr>
              <a:solidFill>
                <a:srgbClr val="FFFF00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FFFF00"/>
                </a:solidFill>
              </a:rPr>
              <a:t>Step Two: Research:</a:t>
            </a:r>
            <a:endParaRPr>
              <a:solidFill>
                <a:srgbClr val="FFFF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400"/>
              <a:buChar char="○"/>
            </a:pPr>
            <a:r>
              <a:rPr lang="en">
                <a:solidFill>
                  <a:srgbClr val="FFFF00"/>
                </a:solidFill>
              </a:rPr>
              <a:t>What tools currently exist?</a:t>
            </a:r>
            <a:endParaRPr>
              <a:solidFill>
                <a:srgbClr val="FFFF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400"/>
              <a:buChar char="○"/>
            </a:pPr>
            <a:r>
              <a:rPr lang="en">
                <a:solidFill>
                  <a:srgbClr val="FFFF00"/>
                </a:solidFill>
              </a:rPr>
              <a:t>Are there any which meet all of our requirements?</a:t>
            </a:r>
            <a:endParaRPr>
              <a:solidFill>
                <a:srgbClr val="FFFF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06666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00"/>
                </a:solidFill>
              </a:rPr>
              <a:t>Tools We Considered Using</a:t>
            </a:r>
            <a:endParaRPr sz="3600">
              <a:solidFill>
                <a:srgbClr val="FFFF00"/>
              </a:solidFill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Other voice ui (Amazon Alexa, Siri)</a:t>
            </a:r>
            <a:endParaRPr>
              <a:solidFill>
                <a:srgbClr val="FFFF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○"/>
            </a:pPr>
            <a:r>
              <a:rPr lang="en" sz="1800">
                <a:solidFill>
                  <a:srgbClr val="FFFF00"/>
                </a:solidFill>
              </a:rPr>
              <a:t>Siri: Already has Yelp support</a:t>
            </a:r>
            <a:endParaRPr sz="1800">
              <a:solidFill>
                <a:srgbClr val="FFFF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○"/>
            </a:pPr>
            <a:r>
              <a:rPr lang="en" sz="1800">
                <a:solidFill>
                  <a:srgbClr val="FFFF00"/>
                </a:solidFill>
              </a:rPr>
              <a:t>Alexa: Simulation did not support voice input</a:t>
            </a:r>
            <a:endParaRPr sz="18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Other servers (Microsoft Azure, Amazon AWS)</a:t>
            </a:r>
            <a:endParaRPr>
              <a:solidFill>
                <a:srgbClr val="FFFF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○"/>
            </a:pPr>
            <a:r>
              <a:rPr lang="en" sz="1800">
                <a:solidFill>
                  <a:srgbClr val="FFFF00"/>
                </a:solidFill>
              </a:rPr>
              <a:t>Firebase was already integrated into Google services</a:t>
            </a:r>
            <a:endParaRPr sz="18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Final decision: Google Assistant</a:t>
            </a:r>
            <a:endParaRPr sz="18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06666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179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00"/>
                </a:solidFill>
              </a:rPr>
              <a:t>Tools </a:t>
            </a:r>
            <a:r>
              <a:rPr lang="en" sz="3600">
                <a:solidFill>
                  <a:srgbClr val="FFFF00"/>
                </a:solidFill>
              </a:rPr>
              <a:t>We Ended Up Using</a:t>
            </a:r>
            <a:endParaRPr sz="3600">
              <a:solidFill>
                <a:srgbClr val="FFFF00"/>
              </a:solidFill>
            </a:endParaRPr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88500"/>
            <a:ext cx="5080424" cy="155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3400" y="2664913"/>
            <a:ext cx="5651848" cy="2896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45452" y="1188500"/>
            <a:ext cx="3788374" cy="20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3075" y="2866125"/>
            <a:ext cx="4501674" cy="21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06666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111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00"/>
                </a:solidFill>
              </a:rPr>
              <a:t>The Last Time We Met</a:t>
            </a:r>
            <a:endParaRPr sz="3600">
              <a:solidFill>
                <a:srgbClr val="FFFF00"/>
              </a:solidFill>
            </a:endParaRPr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796500"/>
            <a:ext cx="8520600" cy="37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We came to you with our plan to develop a voice UI for the Google Home</a:t>
            </a:r>
            <a:endParaRPr>
              <a:solidFill>
                <a:srgbClr val="FFFF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400"/>
              <a:buChar char="○"/>
            </a:pPr>
            <a:r>
              <a:rPr lang="en">
                <a:solidFill>
                  <a:srgbClr val="FFFF00"/>
                </a:solidFill>
              </a:rPr>
              <a:t>We kind of did this, technically made a voice UI for the Google Assistant</a:t>
            </a:r>
            <a:endParaRPr>
              <a:solidFill>
                <a:srgbClr val="FFFF00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FFFF00"/>
                </a:solidFill>
              </a:rPr>
              <a:t>We provided our idea for what kind of functionality we would implement</a:t>
            </a:r>
            <a:endParaRPr>
              <a:solidFill>
                <a:srgbClr val="FFFF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400"/>
              <a:buChar char="○"/>
            </a:pPr>
            <a:r>
              <a:rPr lang="en">
                <a:solidFill>
                  <a:srgbClr val="FFFF00"/>
                </a:solidFill>
              </a:rPr>
              <a:t>Be able to search nearby by category, search by specific business name.</a:t>
            </a:r>
            <a:endParaRPr>
              <a:solidFill>
                <a:srgbClr val="FFFF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00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00"/>
              </a:buClr>
              <a:buSzPts val="1400"/>
              <a:buChar char="●"/>
            </a:pPr>
            <a:r>
              <a:rPr lang="en">
                <a:solidFill>
                  <a:srgbClr val="FFFF00"/>
                </a:solidFill>
              </a:rPr>
              <a:t>You provided your own ideas</a:t>
            </a:r>
            <a:endParaRPr>
              <a:solidFill>
                <a:srgbClr val="FFFF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400"/>
              <a:buChar char="○"/>
            </a:pPr>
            <a:r>
              <a:rPr lang="en">
                <a:solidFill>
                  <a:srgbClr val="FFFF00"/>
                </a:solidFill>
              </a:rPr>
              <a:t>Have the voice UI suggest a random place to eat</a:t>
            </a:r>
            <a:endParaRPr>
              <a:solidFill>
                <a:srgbClr val="FFFF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400"/>
              <a:buChar char="○"/>
            </a:pPr>
            <a:r>
              <a:rPr lang="en">
                <a:solidFill>
                  <a:srgbClr val="FFFF00"/>
                </a:solidFill>
              </a:rPr>
              <a:t>Allow the voice UI to enable the user to write their own reviews</a:t>
            </a:r>
            <a:endParaRPr>
              <a:solidFill>
                <a:srgbClr val="FFFF00"/>
              </a:solidFill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400"/>
              <a:buChar char="■"/>
            </a:pPr>
            <a:r>
              <a:rPr lang="en">
                <a:solidFill>
                  <a:srgbClr val="FFFF00"/>
                </a:solidFill>
              </a:rPr>
              <a:t>Unfortunately couldn’t implement this one through the public API</a:t>
            </a:r>
            <a:endParaRPr>
              <a:solidFill>
                <a:srgbClr val="FFFF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06666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111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00"/>
                </a:solidFill>
              </a:rPr>
              <a:t>This Time...</a:t>
            </a:r>
            <a:endParaRPr sz="3600">
              <a:solidFill>
                <a:srgbClr val="FFFF00"/>
              </a:solidFill>
            </a:endParaRPr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796500"/>
            <a:ext cx="8520600" cy="37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FFFF00"/>
                </a:solidFill>
              </a:rPr>
              <a:t>We actually have some stuff to show</a:t>
            </a:r>
            <a:endParaRPr>
              <a:solidFill>
                <a:srgbClr val="FFFF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Implemented Features:</a:t>
            </a:r>
            <a:endParaRPr>
              <a:solidFill>
                <a:srgbClr val="FFFF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400"/>
              <a:buChar char="○"/>
            </a:pPr>
            <a:r>
              <a:rPr lang="en">
                <a:solidFill>
                  <a:srgbClr val="FFFF00"/>
                </a:solidFill>
              </a:rPr>
              <a:t>VagueSearch: Allows the user to search nearby restaurants by category and returns the suggested best match. (E.g. “Find Chinese near me”)</a:t>
            </a:r>
            <a:endParaRPr>
              <a:solidFill>
                <a:srgbClr val="FFFF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400"/>
              <a:buChar char="○"/>
            </a:pPr>
            <a:r>
              <a:rPr lang="en">
                <a:solidFill>
                  <a:srgbClr val="FFFF00"/>
                </a:solidFill>
              </a:rPr>
              <a:t>DirectSearch: Allows the user to search nearby restaurants specifically by name (E.g. “Look up Piada”)</a:t>
            </a:r>
            <a:endParaRPr>
              <a:solidFill>
                <a:srgbClr val="FFFF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400"/>
              <a:buChar char="○"/>
            </a:pPr>
            <a:r>
              <a:rPr lang="en">
                <a:solidFill>
                  <a:srgbClr val="FFFF00"/>
                </a:solidFill>
              </a:rPr>
              <a:t>RandomSearch: Allows the user to ask for somewhere to eat and returns a randomly suggested nearby restaurant.</a:t>
            </a:r>
            <a:endParaRPr>
              <a:solidFill>
                <a:srgbClr val="FFFF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A Demonstration</a:t>
            </a:r>
            <a:endParaRPr>
              <a:solidFill>
                <a:srgbClr val="FFFF00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06666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248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00"/>
                </a:solidFill>
              </a:rPr>
              <a:t>A Quick Little Graphic</a:t>
            </a:r>
            <a:endParaRPr sz="3600">
              <a:solidFill>
                <a:srgbClr val="FFFF00"/>
              </a:solidFill>
            </a:endParaRPr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566863"/>
            <a:ext cx="5943600" cy="20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0"/>
          <p:cNvSpPr txBox="1"/>
          <p:nvPr/>
        </p:nvSpPr>
        <p:spPr>
          <a:xfrm>
            <a:off x="583275" y="3825425"/>
            <a:ext cx="74841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-</a:t>
            </a:r>
            <a:r>
              <a:rPr lang="en"/>
              <a:t> </a:t>
            </a:r>
            <a:r>
              <a:rPr lang="en">
                <a:solidFill>
                  <a:srgbClr val="FFFF00"/>
                </a:solidFill>
              </a:rPr>
              <a:t>In </a:t>
            </a:r>
            <a:r>
              <a:rPr lang="en">
                <a:solidFill>
                  <a:srgbClr val="FFFF00"/>
                </a:solidFill>
              </a:rPr>
              <a:t>its</a:t>
            </a:r>
            <a:r>
              <a:rPr lang="en">
                <a:solidFill>
                  <a:srgbClr val="FFFF00"/>
                </a:solidFill>
              </a:rPr>
              <a:t> Idle state, the Google Assistant eavesdrops until it hears a request which corresponds to a known Action.</a:t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06666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248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00"/>
                </a:solidFill>
              </a:rPr>
              <a:t>A Quick Little Graphic</a:t>
            </a:r>
            <a:endParaRPr sz="3600">
              <a:solidFill>
                <a:srgbClr val="FFFF00"/>
              </a:solidFill>
            </a:endParaRPr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500188"/>
            <a:ext cx="5943600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1"/>
          <p:cNvSpPr txBox="1"/>
          <p:nvPr/>
        </p:nvSpPr>
        <p:spPr>
          <a:xfrm>
            <a:off x="583275" y="3825425"/>
            <a:ext cx="74841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- After loading an Action, the Google Assistant now eavesdrops until it hears a request which it can match to an Intent.</a:t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