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15402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15402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154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154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15402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15402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unknowns: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we found out our deployment tools was putting our code on a server which had very sparsely documented auto-threading leading to a lot of data race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Two weeks after deciding to go with the google home and researching and studying how to develop for it, Google completely rebranded and switched software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15402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115402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1540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1540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1540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1540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15402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15402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15402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15402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15402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15402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Yelp Project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0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Randyll Bearer, Raj Patel, Zachary Barlotta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CS1981 - </a:t>
            </a:r>
            <a:r>
              <a:rPr lang="en">
                <a:solidFill>
                  <a:srgbClr val="FFFF00"/>
                </a:solidFill>
              </a:rPr>
              <a:t>Fall 2017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17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What We Taught Us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91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 lot of JavaScript, mainly our first time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How poorly documented Dialogflow was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How cloud functions work, how useful a procedure for deployment is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Experience communicating with stakeholders (even if our stakeholders were very technical people).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Yelp/Project Overview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Yelp is a company that helps local businesses connect with customers through reviews and ratings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Yelp bought out NoWait in March 2017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Our Goal: design a voice control UI against the Yelp API such that the user can search for local businesses through Yelp by using only their voice and their Google Home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175" y="2816675"/>
            <a:ext cx="4501674" cy="2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How We Approached The Problem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96500"/>
            <a:ext cx="85206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Over the semester we encountered a lot of unknown unknowns.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But there were also some things we knew going in.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We definitely needed a verbal language processor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None of us were going to try to reinvent that wheel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We knew we needed a way to deploy what we programmed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We knew we needed to map out some possible conversations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</a:t>
            </a:r>
            <a:r>
              <a:rPr lang="en" sz="1800">
                <a:solidFill>
                  <a:srgbClr val="FFFF00"/>
                </a:solidFill>
              </a:rPr>
              <a:t>onversations are complex, like, seriously complex. 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Conversation Flowchart/Diagram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Tools We Considered Using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Other voice ui (Amazon Alexa, Siri)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Siri: Already has Yelp support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Alexa: Simulation did not support voice input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Other servers (Microsoft Azure, Amazon AWS)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Firebase was already integrated into Google services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Final decision: Google Assistant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Tools </a:t>
            </a:r>
            <a:r>
              <a:rPr lang="en" sz="3600">
                <a:solidFill>
                  <a:srgbClr val="FFFF00"/>
                </a:solidFill>
              </a:rPr>
              <a:t>We Ended Up Using</a:t>
            </a:r>
            <a:endParaRPr sz="3600">
              <a:solidFill>
                <a:srgbClr val="FFFF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500"/>
            <a:ext cx="5080424" cy="1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400" y="2664913"/>
            <a:ext cx="5651848" cy="28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452" y="1188500"/>
            <a:ext cx="3788374" cy="20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75" y="2866125"/>
            <a:ext cx="4501674" cy="2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4542225" y="1374313"/>
            <a:ext cx="2077488" cy="219758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What We Built With Them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96950" y="2189200"/>
            <a:ext cx="681900" cy="6288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638775" y="2086950"/>
            <a:ext cx="681900" cy="833275"/>
          </a:xfrm>
          <a:prstGeom prst="flowChartMagneticDisk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376125" y="1988850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376125" y="2219975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376125" y="2447075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376125" y="2674175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376125" y="2905300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3519625" y="2781750"/>
            <a:ext cx="9243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4755225" y="1941050"/>
            <a:ext cx="16515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Yelp{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**********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**********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**********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3511975" y="2265025"/>
            <a:ext cx="9396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7524125" y="1700750"/>
            <a:ext cx="1348380" cy="143164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rot="10800000">
            <a:off x="939925" y="2302900"/>
            <a:ext cx="6054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992325" y="2586650"/>
            <a:ext cx="5910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6619725" y="2781750"/>
            <a:ext cx="8646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flipH="1">
            <a:off x="6652075" y="2128600"/>
            <a:ext cx="8397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7257888" y="3800263"/>
            <a:ext cx="1886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Yelp Backend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33613" y="3800263"/>
            <a:ext cx="1886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Our Fulfillment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702476" y="3800275"/>
            <a:ext cx="2077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Google Assistant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405162" y="3800263"/>
            <a:ext cx="1886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User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376125" y="1749475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376125" y="3123675"/>
            <a:ext cx="1045200" cy="22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A Little Demonstration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909025" y="2219500"/>
            <a:ext cx="74007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https://console.actions.google.com/u/0/project/randytest-46bdf/simulator/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1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What Yelp Taught Us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Agile/Scrum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Things suggested to us (drop features, add features, etc)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 sz="1800">
                <a:solidFill>
                  <a:srgbClr val="FFFF00"/>
                </a:solidFill>
              </a:rPr>
              <a:t>Drop some features, such as wait time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Add to the documentation and versatility of the application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Overall, meetings were very informative and very helpful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