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5" r:id="rId1"/>
  </p:sldMasterIdLst>
  <p:notesMasterIdLst>
    <p:notesMasterId r:id="rId15"/>
  </p:notesMasterIdLst>
  <p:handoutMasterIdLst>
    <p:handoutMasterId r:id="rId16"/>
  </p:handoutMasterIdLst>
  <p:sldIdLst>
    <p:sldId id="256" r:id="rId2"/>
    <p:sldId id="275" r:id="rId3"/>
    <p:sldId id="260" r:id="rId4"/>
    <p:sldId id="261" r:id="rId5"/>
    <p:sldId id="262" r:id="rId6"/>
    <p:sldId id="270" r:id="rId7"/>
    <p:sldId id="268" r:id="rId8"/>
    <p:sldId id="265" r:id="rId9"/>
    <p:sldId id="266" r:id="rId10"/>
    <p:sldId id="267" r:id="rId11"/>
    <p:sldId id="269" r:id="rId12"/>
    <p:sldId id="273" r:id="rId13"/>
    <p:sldId id="274" r:id="rId14"/>
  </p:sldIdLst>
  <p:sldSz cx="9144000" cy="5143500" type="screen16x9"/>
  <p:notesSz cx="6950075" cy="9236075"/>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7" pos="2880" userDrawn="1">
          <p15:clr>
            <a:srgbClr val="A4A3A4"/>
          </p15:clr>
        </p15:guide>
      </p15:sldGuideLst>
    </p:ext>
    <p:ext uri="{2D200454-40CA-4A62-9FC3-DE9A4176ACB9}">
      <p15:notesGuideLst xmlns:p15="http://schemas.microsoft.com/office/powerpoint/2012/main">
        <p15:guide id="1" orient="horz" pos="2909" userDrawn="1">
          <p15:clr>
            <a:srgbClr val="A4A3A4"/>
          </p15:clr>
        </p15:guide>
        <p15:guide id="2" pos="219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0001"/>
    <a:srgbClr val="E96F00"/>
    <a:srgbClr val="FBCC00"/>
    <a:srgbClr val="79B74C"/>
    <a:srgbClr val="4196B5"/>
    <a:srgbClr val="E51D33"/>
    <a:srgbClr val="DAA600"/>
    <a:srgbClr val="B686DA"/>
    <a:srgbClr val="FFA7A7"/>
    <a:srgbClr val="F2A3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2355E3-893D-4CC0-B762-C3BD2E884EBE}" v="1" dt="2021-06-26T17:58:19.0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607" autoAdjust="0"/>
    <p:restoredTop sz="96247" autoAdjust="0"/>
  </p:normalViewPr>
  <p:slideViewPr>
    <p:cSldViewPr snapToGrid="0" showGuides="1">
      <p:cViewPr varScale="1">
        <p:scale>
          <a:sx n="50" d="100"/>
          <a:sy n="50" d="100"/>
        </p:scale>
        <p:origin x="44" y="636"/>
      </p:cViewPr>
      <p:guideLst>
        <p:guide orient="horz" pos="1620"/>
        <p:guide pos="2880"/>
      </p:guideLst>
    </p:cSldViewPr>
  </p:slid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87" d="100"/>
          <a:sy n="87" d="100"/>
        </p:scale>
        <p:origin x="3880" y="184"/>
      </p:cViewPr>
      <p:guideLst>
        <p:guide orient="horz" pos="2909"/>
        <p:guide pos="219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huerger, Kati" userId="2130190e-1148-4b19-9142-da0420ab6531" providerId="ADAL" clId="{5E2355E3-893D-4CC0-B762-C3BD2E884EBE}"/>
    <pc:docChg chg="undo custSel addSld delSld modSld">
      <pc:chgData name="Schuerger, Kati" userId="2130190e-1148-4b19-9142-da0420ab6531" providerId="ADAL" clId="{5E2355E3-893D-4CC0-B762-C3BD2E884EBE}" dt="2021-06-26T17:58:36.901" v="449" actId="14100"/>
      <pc:docMkLst>
        <pc:docMk/>
      </pc:docMkLst>
      <pc:sldChg chg="addSp delSp modSp mod">
        <pc:chgData name="Schuerger, Kati" userId="2130190e-1148-4b19-9142-da0420ab6531" providerId="ADAL" clId="{5E2355E3-893D-4CC0-B762-C3BD2E884EBE}" dt="2021-06-26T17:58:36.901" v="449" actId="14100"/>
        <pc:sldMkLst>
          <pc:docMk/>
          <pc:sldMk cId="401354931" sldId="260"/>
        </pc:sldMkLst>
        <pc:spChg chg="mod">
          <ac:chgData name="Schuerger, Kati" userId="2130190e-1148-4b19-9142-da0420ab6531" providerId="ADAL" clId="{5E2355E3-893D-4CC0-B762-C3BD2E884EBE}" dt="2021-06-26T17:58:32.818" v="448" actId="1076"/>
          <ac:spMkLst>
            <pc:docMk/>
            <pc:sldMk cId="401354931" sldId="260"/>
            <ac:spMk id="10" creationId="{9D520116-FFC0-42DC-904A-DF41184B2070}"/>
          </ac:spMkLst>
        </pc:spChg>
        <pc:picChg chg="add mod">
          <ac:chgData name="Schuerger, Kati" userId="2130190e-1148-4b19-9142-da0420ab6531" providerId="ADAL" clId="{5E2355E3-893D-4CC0-B762-C3BD2E884EBE}" dt="2021-06-26T17:58:36.901" v="449" actId="14100"/>
          <ac:picMkLst>
            <pc:docMk/>
            <pc:sldMk cId="401354931" sldId="260"/>
            <ac:picMk id="3" creationId="{0039237E-9345-4E88-9AB8-B0466E413879}"/>
          </ac:picMkLst>
        </pc:picChg>
        <pc:picChg chg="del">
          <ac:chgData name="Schuerger, Kati" userId="2130190e-1148-4b19-9142-da0420ab6531" providerId="ADAL" clId="{5E2355E3-893D-4CC0-B762-C3BD2E884EBE}" dt="2021-06-26T17:58:04.770" v="443" actId="478"/>
          <ac:picMkLst>
            <pc:docMk/>
            <pc:sldMk cId="401354931" sldId="260"/>
            <ac:picMk id="4" creationId="{906BF49C-1B11-46CB-A29F-7610988DB62C}"/>
          </ac:picMkLst>
        </pc:picChg>
      </pc:sldChg>
      <pc:sldChg chg="modSp mod">
        <pc:chgData name="Schuerger, Kati" userId="2130190e-1148-4b19-9142-da0420ab6531" providerId="ADAL" clId="{5E2355E3-893D-4CC0-B762-C3BD2E884EBE}" dt="2021-06-25T23:58:20.143" v="53" actId="14100"/>
        <pc:sldMkLst>
          <pc:docMk/>
          <pc:sldMk cId="2761556850" sldId="267"/>
        </pc:sldMkLst>
        <pc:picChg chg="mod">
          <ac:chgData name="Schuerger, Kati" userId="2130190e-1148-4b19-9142-da0420ab6531" providerId="ADAL" clId="{5E2355E3-893D-4CC0-B762-C3BD2E884EBE}" dt="2021-06-25T23:58:20.143" v="53" actId="14100"/>
          <ac:picMkLst>
            <pc:docMk/>
            <pc:sldMk cId="2761556850" sldId="267"/>
            <ac:picMk id="5" creationId="{4B04A5F7-F4C0-4AB6-978F-F981C695944E}"/>
          </ac:picMkLst>
        </pc:picChg>
      </pc:sldChg>
      <pc:sldChg chg="modSp del mod">
        <pc:chgData name="Schuerger, Kati" userId="2130190e-1148-4b19-9142-da0420ab6531" providerId="ADAL" clId="{5E2355E3-893D-4CC0-B762-C3BD2E884EBE}" dt="2021-06-26T00:48:32.653" v="328" actId="47"/>
        <pc:sldMkLst>
          <pc:docMk/>
          <pc:sldMk cId="2233881766" sldId="271"/>
        </pc:sldMkLst>
        <pc:spChg chg="mod">
          <ac:chgData name="Schuerger, Kati" userId="2130190e-1148-4b19-9142-da0420ab6531" providerId="ADAL" clId="{5E2355E3-893D-4CC0-B762-C3BD2E884EBE}" dt="2021-06-26T00:05:47.461" v="183" actId="20577"/>
          <ac:spMkLst>
            <pc:docMk/>
            <pc:sldMk cId="2233881766" sldId="271"/>
            <ac:spMk id="2" creationId="{BBA12B6F-FA31-4EF5-8CEE-E6BEF492C2F4}"/>
          </ac:spMkLst>
        </pc:spChg>
        <pc:spChg chg="mod">
          <ac:chgData name="Schuerger, Kati" userId="2130190e-1148-4b19-9142-da0420ab6531" providerId="ADAL" clId="{5E2355E3-893D-4CC0-B762-C3BD2E884EBE}" dt="2021-06-26T00:47:41.970" v="249" actId="120"/>
          <ac:spMkLst>
            <pc:docMk/>
            <pc:sldMk cId="2233881766" sldId="271"/>
            <ac:spMk id="3" creationId="{69157CE0-D065-4EE4-B094-F3EE24C4A040}"/>
          </ac:spMkLst>
        </pc:spChg>
      </pc:sldChg>
      <pc:sldChg chg="modSp mod">
        <pc:chgData name="Schuerger, Kati" userId="2130190e-1148-4b19-9142-da0420ab6531" providerId="ADAL" clId="{5E2355E3-893D-4CC0-B762-C3BD2E884EBE}" dt="2021-06-25T23:57:55.848" v="47" actId="403"/>
        <pc:sldMkLst>
          <pc:docMk/>
          <pc:sldMk cId="1769236990" sldId="273"/>
        </pc:sldMkLst>
        <pc:spChg chg="mod">
          <ac:chgData name="Schuerger, Kati" userId="2130190e-1148-4b19-9142-da0420ab6531" providerId="ADAL" clId="{5E2355E3-893D-4CC0-B762-C3BD2E884EBE}" dt="2021-06-25T23:57:55.848" v="47" actId="403"/>
          <ac:spMkLst>
            <pc:docMk/>
            <pc:sldMk cId="1769236990" sldId="273"/>
            <ac:spMk id="2" creationId="{0ECAAF99-DD9D-42F2-A6ED-108E2360289E}"/>
          </ac:spMkLst>
        </pc:spChg>
      </pc:sldChg>
      <pc:sldChg chg="modSp mod">
        <pc:chgData name="Schuerger, Kati" userId="2130190e-1148-4b19-9142-da0420ab6531" providerId="ADAL" clId="{5E2355E3-893D-4CC0-B762-C3BD2E884EBE}" dt="2021-06-25T23:58:10.515" v="50" actId="1076"/>
        <pc:sldMkLst>
          <pc:docMk/>
          <pc:sldMk cId="129593286" sldId="274"/>
        </pc:sldMkLst>
        <pc:picChg chg="mod">
          <ac:chgData name="Schuerger, Kati" userId="2130190e-1148-4b19-9142-da0420ab6531" providerId="ADAL" clId="{5E2355E3-893D-4CC0-B762-C3BD2E884EBE}" dt="2021-06-25T23:58:10.515" v="50" actId="1076"/>
          <ac:picMkLst>
            <pc:docMk/>
            <pc:sldMk cId="129593286" sldId="274"/>
            <ac:picMk id="5" creationId="{87FCCB80-EC5C-438A-9480-BF10F5654C54}"/>
          </ac:picMkLst>
        </pc:picChg>
      </pc:sldChg>
      <pc:sldChg chg="modSp new mod">
        <pc:chgData name="Schuerger, Kati" userId="2130190e-1148-4b19-9142-da0420ab6531" providerId="ADAL" clId="{5E2355E3-893D-4CC0-B762-C3BD2E884EBE}" dt="2021-06-26T00:52:30.241" v="442" actId="20577"/>
        <pc:sldMkLst>
          <pc:docMk/>
          <pc:sldMk cId="3501406408" sldId="275"/>
        </pc:sldMkLst>
        <pc:spChg chg="mod">
          <ac:chgData name="Schuerger, Kati" userId="2130190e-1148-4b19-9142-da0420ab6531" providerId="ADAL" clId="{5E2355E3-893D-4CC0-B762-C3BD2E884EBE}" dt="2021-06-26T00:48:01.202" v="264" actId="20577"/>
          <ac:spMkLst>
            <pc:docMk/>
            <pc:sldMk cId="3501406408" sldId="275"/>
            <ac:spMk id="2" creationId="{817A11BF-5B74-412B-8203-F335E43DF5C0}"/>
          </ac:spMkLst>
        </pc:spChg>
        <pc:spChg chg="mod">
          <ac:chgData name="Schuerger, Kati" userId="2130190e-1148-4b19-9142-da0420ab6531" providerId="ADAL" clId="{5E2355E3-893D-4CC0-B762-C3BD2E884EBE}" dt="2021-06-26T00:52:30.241" v="442" actId="20577"/>
          <ac:spMkLst>
            <pc:docMk/>
            <pc:sldMk cId="3501406408" sldId="275"/>
            <ac:spMk id="3" creationId="{FCFFB527-185F-4CF2-ACB2-AC6AC464C67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11699" cy="46369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36768" y="1"/>
            <a:ext cx="3011699" cy="463696"/>
          </a:xfrm>
          <a:prstGeom prst="rect">
            <a:avLst/>
          </a:prstGeom>
        </p:spPr>
        <p:txBody>
          <a:bodyPr vert="horz" lIns="91440" tIns="45720" rIns="91440" bIns="45720" rtlCol="0"/>
          <a:lstStyle>
            <a:lvl1pPr algn="r">
              <a:defRPr sz="1200"/>
            </a:lvl1pPr>
          </a:lstStyle>
          <a:p>
            <a:fld id="{67F32F8B-429E-45D3-A6EF-7110C94B56DE}" type="datetimeFigureOut">
              <a:rPr lang="en-US" smtClean="0"/>
              <a:t>6/26/2021</a:t>
            </a:fld>
            <a:endParaRPr lang="en-US"/>
          </a:p>
        </p:txBody>
      </p:sp>
      <p:sp>
        <p:nvSpPr>
          <p:cNvPr id="4" name="Footer Placeholder 3"/>
          <p:cNvSpPr>
            <a:spLocks noGrp="1"/>
          </p:cNvSpPr>
          <p:nvPr>
            <p:ph type="ftr" sz="quarter" idx="2"/>
          </p:nvPr>
        </p:nvSpPr>
        <p:spPr>
          <a:xfrm>
            <a:off x="0" y="8772379"/>
            <a:ext cx="3011699" cy="463696"/>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36768" y="8772379"/>
            <a:ext cx="3011699" cy="463696"/>
          </a:xfrm>
          <a:prstGeom prst="rect">
            <a:avLst/>
          </a:prstGeom>
        </p:spPr>
        <p:txBody>
          <a:bodyPr vert="horz" lIns="91440" tIns="45720" rIns="91440" bIns="45720" rtlCol="0" anchor="b"/>
          <a:lstStyle>
            <a:lvl1pPr algn="r">
              <a:defRPr sz="1200"/>
            </a:lvl1pPr>
          </a:lstStyle>
          <a:p>
            <a:fld id="{D0A90A03-D856-401F-8EAD-377E18EE9FD0}" type="slidenum">
              <a:rPr lang="en-US" smtClean="0"/>
              <a:t>‹#›</a:t>
            </a:fld>
            <a:endParaRPr lang="en-US"/>
          </a:p>
        </p:txBody>
      </p:sp>
    </p:spTree>
    <p:extLst>
      <p:ext uri="{BB962C8B-B14F-4D97-AF65-F5344CB8AC3E}">
        <p14:creationId xmlns:p14="http://schemas.microsoft.com/office/powerpoint/2010/main" val="15142681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981075" y="290513"/>
            <a:ext cx="4987925" cy="2805529"/>
          </a:xfrm>
          <a:prstGeom prst="rect">
            <a:avLst/>
          </a:prstGeom>
          <a:noFill/>
          <a:ln w="12700">
            <a:solidFill>
              <a:prstClr val="black"/>
            </a:solidFill>
          </a:ln>
        </p:spPr>
        <p:txBody>
          <a:bodyPr vert="horz" lIns="92437" tIns="46219" rIns="92437" bIns="46219" rtlCol="0" anchor="ctr"/>
          <a:lstStyle/>
          <a:p>
            <a:endParaRPr lang="en-US"/>
          </a:p>
        </p:txBody>
      </p:sp>
      <p:sp>
        <p:nvSpPr>
          <p:cNvPr id="5" name="Notes Placeholder 4"/>
          <p:cNvSpPr>
            <a:spLocks noGrp="1"/>
          </p:cNvSpPr>
          <p:nvPr>
            <p:ph type="body" sz="quarter" idx="3"/>
          </p:nvPr>
        </p:nvSpPr>
        <p:spPr>
          <a:xfrm>
            <a:off x="222638" y="3238363"/>
            <a:ext cx="6504800" cy="5740537"/>
          </a:xfrm>
          <a:prstGeom prst="rect">
            <a:avLst/>
          </a:prstGeom>
        </p:spPr>
        <p:txBody>
          <a:bodyPr vert="horz" lIns="92437" tIns="46219" rIns="92437" bIns="4621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362700" y="8772669"/>
            <a:ext cx="585768" cy="463406"/>
          </a:xfrm>
          <a:prstGeom prst="rect">
            <a:avLst/>
          </a:prstGeom>
        </p:spPr>
        <p:txBody>
          <a:bodyPr vert="horz" lIns="92437" tIns="46219" rIns="92437" bIns="46219" rtlCol="0" anchor="b"/>
          <a:lstStyle>
            <a:lvl1pPr algn="r">
              <a:defRPr sz="1000">
                <a:latin typeface="Trebuchet MS" panose="020B0603020202020204" pitchFamily="34" charset="0"/>
              </a:defRPr>
            </a:lvl1pPr>
          </a:lstStyle>
          <a:p>
            <a:fld id="{F42FCFFD-459B-4F74-BD48-8157E1337D42}" type="slidenum">
              <a:rPr lang="en-US" smtClean="0"/>
              <a:pPr/>
              <a:t>‹#›</a:t>
            </a:fld>
            <a:endParaRPr lang="en-US"/>
          </a:p>
        </p:txBody>
      </p:sp>
    </p:spTree>
    <p:extLst>
      <p:ext uri="{BB962C8B-B14F-4D97-AF65-F5344CB8AC3E}">
        <p14:creationId xmlns:p14="http://schemas.microsoft.com/office/powerpoint/2010/main" val="756588982"/>
      </p:ext>
    </p:extLst>
  </p:cSld>
  <p:clrMap bg1="lt1" tx1="dk1" bg2="lt2" tx2="dk2" accent1="accent1" accent2="accent2" accent3="accent3" accent4="accent4" accent5="accent5" accent6="accent6" hlink="hlink" folHlink="folHlink"/>
  <p:notesStyle>
    <a:lvl1pPr marL="0" algn="l" defTabSz="685800" rtl="0" eaLnBrk="1" latinLnBrk="0" hangingPunct="1">
      <a:defRPr sz="2200" kern="1200">
        <a:solidFill>
          <a:schemeClr val="tx1"/>
        </a:solidFill>
        <a:latin typeface="Trebuchet MS" panose="020B0603020202020204" pitchFamily="34" charset="0"/>
        <a:ea typeface="+mn-ea"/>
        <a:cs typeface="+mn-cs"/>
      </a:defRPr>
    </a:lvl1pPr>
    <a:lvl2pPr marL="342900" algn="l" defTabSz="685800" rtl="0" eaLnBrk="1" latinLnBrk="0" hangingPunct="1">
      <a:defRPr sz="2200" kern="1200">
        <a:solidFill>
          <a:schemeClr val="tx1"/>
        </a:solidFill>
        <a:latin typeface="Trebuchet MS" panose="020B0603020202020204" pitchFamily="34" charset="0"/>
        <a:ea typeface="+mn-ea"/>
        <a:cs typeface="+mn-cs"/>
      </a:defRPr>
    </a:lvl2pPr>
    <a:lvl3pPr marL="685800" algn="l" defTabSz="685800" rtl="0" eaLnBrk="1" latinLnBrk="0" hangingPunct="1">
      <a:defRPr sz="2200" kern="1200">
        <a:solidFill>
          <a:schemeClr val="tx1"/>
        </a:solidFill>
        <a:latin typeface="Trebuchet MS" panose="020B0603020202020204" pitchFamily="34" charset="0"/>
        <a:ea typeface="+mn-ea"/>
        <a:cs typeface="+mn-cs"/>
      </a:defRPr>
    </a:lvl3pPr>
    <a:lvl4pPr marL="1028700" algn="l" defTabSz="685800" rtl="0" eaLnBrk="1" latinLnBrk="0" hangingPunct="1">
      <a:defRPr sz="2200" kern="1200">
        <a:solidFill>
          <a:schemeClr val="tx1"/>
        </a:solidFill>
        <a:latin typeface="Trebuchet MS" panose="020B0603020202020204" pitchFamily="34" charset="0"/>
        <a:ea typeface="+mn-ea"/>
        <a:cs typeface="+mn-cs"/>
      </a:defRPr>
    </a:lvl4pPr>
    <a:lvl5pPr marL="1371600" algn="l" defTabSz="685800" rtl="0" eaLnBrk="1" latinLnBrk="0" hangingPunct="1">
      <a:defRPr sz="2200" kern="1200">
        <a:solidFill>
          <a:schemeClr val="tx1"/>
        </a:solidFill>
        <a:latin typeface="Trebuchet MS" panose="020B0603020202020204" pitchFamily="34" charset="0"/>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extLst>
    <p:ext uri="{620B2872-D7B9-4A21-9093-7833F8D536E1}">
      <p15:sldGuideLst xmlns:p15="http://schemas.microsoft.com/office/powerpoint/2012/main">
        <p15:guide id="1"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290513"/>
            <a:ext cx="4987925" cy="28051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42FCFFD-459B-4F74-BD48-8157E1337D42}" type="slidenum">
              <a:rPr lang="en-US" smtClean="0"/>
              <a:pPr/>
              <a:t>1</a:t>
            </a:fld>
            <a:endParaRPr lang="en-US"/>
          </a:p>
        </p:txBody>
      </p:sp>
    </p:spTree>
    <p:extLst>
      <p:ext uri="{BB962C8B-B14F-4D97-AF65-F5344CB8AC3E}">
        <p14:creationId xmlns:p14="http://schemas.microsoft.com/office/powerpoint/2010/main" val="2886072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290513"/>
            <a:ext cx="4987925" cy="28051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2FCFFD-459B-4F74-BD48-8157E1337D42}" type="slidenum">
              <a:rPr lang="en-US" smtClean="0"/>
              <a:pPr/>
              <a:t>3</a:t>
            </a:fld>
            <a:endParaRPr lang="en-US"/>
          </a:p>
        </p:txBody>
      </p:sp>
    </p:spTree>
    <p:extLst>
      <p:ext uri="{BB962C8B-B14F-4D97-AF65-F5344CB8AC3E}">
        <p14:creationId xmlns:p14="http://schemas.microsoft.com/office/powerpoint/2010/main" val="3117389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290513"/>
            <a:ext cx="4987925" cy="28051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2FCFFD-459B-4F74-BD48-8157E1337D42}" type="slidenum">
              <a:rPr lang="en-US" smtClean="0"/>
              <a:pPr/>
              <a:t>5</a:t>
            </a:fld>
            <a:endParaRPr lang="en-US"/>
          </a:p>
        </p:txBody>
      </p:sp>
    </p:spTree>
    <p:extLst>
      <p:ext uri="{BB962C8B-B14F-4D97-AF65-F5344CB8AC3E}">
        <p14:creationId xmlns:p14="http://schemas.microsoft.com/office/powerpoint/2010/main" val="561040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290513"/>
            <a:ext cx="4987925" cy="2805112"/>
          </a:xfrm>
        </p:spPr>
      </p:sp>
      <p:sp>
        <p:nvSpPr>
          <p:cNvPr id="3" name="Notes Placeholder 2"/>
          <p:cNvSpPr>
            <a:spLocks noGrp="1"/>
          </p:cNvSpPr>
          <p:nvPr>
            <p:ph type="body" idx="1"/>
          </p:nvPr>
        </p:nvSpPr>
        <p:spPr/>
        <p:txBody>
          <a:bodyPr/>
          <a:lstStyle/>
          <a:p>
            <a:r>
              <a:rPr lang="en-US" dirty="0">
                <a:solidFill>
                  <a:schemeClr val="tx1"/>
                </a:solidFill>
              </a:rPr>
              <a:t>     Because of the larger number of missing datapoints from IBU, taking a random sample within 1 standard deviation of the mean would have more heavily biased the analysis since that would decrease variance considerably. Therefore, we only applied this method to the small sample of missing values from ABV.</a:t>
            </a:r>
          </a:p>
          <a:p>
            <a:r>
              <a:rPr lang="en-US" dirty="0">
                <a:solidFill>
                  <a:schemeClr val="tx1"/>
                </a:solidFill>
              </a:rPr>
              <a:t>     In order to incorporate random variation for IBU, we utilized naïve Bayes to fill in the missing data. Using 70-30 known ABVs, we were able to create a stable model with 84.4% average accuracy.</a:t>
            </a:r>
          </a:p>
          <a:p>
            <a:r>
              <a:rPr lang="en-US" dirty="0">
                <a:solidFill>
                  <a:schemeClr val="accent1"/>
                </a:solidFill>
              </a:rPr>
              <a:t>     (extra) This allowed us to handle the large amount of categorical data (e.g. Style, State, Brewery Name, Beer Name) in addition to the numerical data (e.g. IBU, Ounces, </a:t>
            </a:r>
            <a:r>
              <a:rPr lang="en-US" dirty="0" err="1">
                <a:solidFill>
                  <a:schemeClr val="accent1"/>
                </a:solidFill>
              </a:rPr>
              <a:t>Beer_ID</a:t>
            </a:r>
            <a:r>
              <a:rPr lang="en-US" dirty="0">
                <a:solidFill>
                  <a:schemeClr val="accent1"/>
                </a:solidFill>
              </a:rPr>
              <a:t>). Especially important due to the fact that data was MNAR (missing not at random), with high NA rates occurring for the same brewery in multiple states.</a:t>
            </a:r>
          </a:p>
        </p:txBody>
      </p:sp>
      <p:sp>
        <p:nvSpPr>
          <p:cNvPr id="4" name="Slide Number Placeholder 3"/>
          <p:cNvSpPr>
            <a:spLocks noGrp="1"/>
          </p:cNvSpPr>
          <p:nvPr>
            <p:ph type="sldNum" sz="quarter" idx="5"/>
          </p:nvPr>
        </p:nvSpPr>
        <p:spPr/>
        <p:txBody>
          <a:bodyPr/>
          <a:lstStyle/>
          <a:p>
            <a:fld id="{F42FCFFD-459B-4F74-BD48-8157E1337D42}" type="slidenum">
              <a:rPr lang="en-US" smtClean="0"/>
              <a:pPr/>
              <a:t>6</a:t>
            </a:fld>
            <a:endParaRPr lang="en-US"/>
          </a:p>
        </p:txBody>
      </p:sp>
    </p:spTree>
    <p:extLst>
      <p:ext uri="{BB962C8B-B14F-4D97-AF65-F5344CB8AC3E}">
        <p14:creationId xmlns:p14="http://schemas.microsoft.com/office/powerpoint/2010/main" val="8768050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290513"/>
            <a:ext cx="4987925" cy="2805112"/>
          </a:xfrm>
        </p:spPr>
      </p:sp>
      <p:sp>
        <p:nvSpPr>
          <p:cNvPr id="3" name="Notes Placeholder 2"/>
          <p:cNvSpPr>
            <a:spLocks noGrp="1"/>
          </p:cNvSpPr>
          <p:nvPr>
            <p:ph type="body" idx="1"/>
          </p:nvPr>
        </p:nvSpPr>
        <p:spPr/>
        <p:txBody>
          <a:bodyPr/>
          <a:lstStyle/>
          <a:p>
            <a:r>
              <a:rPr lang="en-US" dirty="0"/>
              <a:t>After imputing our data, we were able to predict median ABV values for each state, seen here grouped by region. Thankfully, due to the small size of missing data, our predictions shouldn’t drastically impact the true medians.</a:t>
            </a:r>
          </a:p>
        </p:txBody>
      </p:sp>
      <p:sp>
        <p:nvSpPr>
          <p:cNvPr id="4" name="Slide Number Placeholder 3"/>
          <p:cNvSpPr>
            <a:spLocks noGrp="1"/>
          </p:cNvSpPr>
          <p:nvPr>
            <p:ph type="sldNum" sz="quarter" idx="5"/>
          </p:nvPr>
        </p:nvSpPr>
        <p:spPr/>
        <p:txBody>
          <a:bodyPr/>
          <a:lstStyle/>
          <a:p>
            <a:fld id="{F42FCFFD-459B-4F74-BD48-8157E1337D42}" type="slidenum">
              <a:rPr lang="en-US" smtClean="0"/>
              <a:pPr/>
              <a:t>7</a:t>
            </a:fld>
            <a:endParaRPr lang="en-US"/>
          </a:p>
        </p:txBody>
      </p:sp>
    </p:spTree>
    <p:extLst>
      <p:ext uri="{BB962C8B-B14F-4D97-AF65-F5344CB8AC3E}">
        <p14:creationId xmlns:p14="http://schemas.microsoft.com/office/powerpoint/2010/main" val="25421195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290513"/>
            <a:ext cx="4987925" cy="2805112"/>
          </a:xfrm>
        </p:spPr>
      </p:sp>
      <p:sp>
        <p:nvSpPr>
          <p:cNvPr id="3" name="Notes Placeholder 2"/>
          <p:cNvSpPr>
            <a:spLocks noGrp="1"/>
          </p:cNvSpPr>
          <p:nvPr>
            <p:ph type="body" idx="1"/>
          </p:nvPr>
        </p:nvSpPr>
        <p:spPr/>
        <p:txBody>
          <a:bodyPr/>
          <a:lstStyle/>
          <a:p>
            <a:r>
              <a:rPr lang="en-US" dirty="0"/>
              <a:t>As you can see, we also have been able to generate median IBUs for each state. These data should be viewed more skeptically since a larger portion (i.e. 40%) of data were not recorded, but rather imputed. This is particularly important for states like SD, which had no recorded IBU information.</a:t>
            </a:r>
          </a:p>
        </p:txBody>
      </p:sp>
      <p:sp>
        <p:nvSpPr>
          <p:cNvPr id="4" name="Slide Number Placeholder 3"/>
          <p:cNvSpPr>
            <a:spLocks noGrp="1"/>
          </p:cNvSpPr>
          <p:nvPr>
            <p:ph type="sldNum" sz="quarter" idx="5"/>
          </p:nvPr>
        </p:nvSpPr>
        <p:spPr/>
        <p:txBody>
          <a:bodyPr/>
          <a:lstStyle/>
          <a:p>
            <a:fld id="{F42FCFFD-459B-4F74-BD48-8157E1337D42}" type="slidenum">
              <a:rPr lang="en-US" smtClean="0"/>
              <a:pPr/>
              <a:t>8</a:t>
            </a:fld>
            <a:endParaRPr lang="en-US"/>
          </a:p>
        </p:txBody>
      </p:sp>
    </p:spTree>
    <p:extLst>
      <p:ext uri="{BB962C8B-B14F-4D97-AF65-F5344CB8AC3E}">
        <p14:creationId xmlns:p14="http://schemas.microsoft.com/office/powerpoint/2010/main" val="2910721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290513"/>
            <a:ext cx="4987925" cy="2805112"/>
          </a:xfrm>
        </p:spPr>
      </p:sp>
      <p:sp>
        <p:nvSpPr>
          <p:cNvPr id="3" name="Notes Placeholder 2"/>
          <p:cNvSpPr>
            <a:spLocks noGrp="1"/>
          </p:cNvSpPr>
          <p:nvPr>
            <p:ph type="body" idx="1"/>
          </p:nvPr>
        </p:nvSpPr>
        <p:spPr/>
        <p:txBody>
          <a:bodyPr/>
          <a:lstStyle/>
          <a:p>
            <a:r>
              <a:rPr lang="en-US" dirty="0"/>
              <a:t>Based on our result, the highest ABV is from Colorado and the name of the beer is Belgian Style </a:t>
            </a:r>
            <a:r>
              <a:rPr lang="en-US" dirty="0" err="1"/>
              <a:t>Quadrupel</a:t>
            </a:r>
            <a:r>
              <a:rPr lang="en-US" dirty="0"/>
              <a:t> Ale with 12.8% ABV.</a:t>
            </a:r>
          </a:p>
          <a:p>
            <a:r>
              <a:rPr lang="en-US" dirty="0"/>
              <a:t>And the highest IBU is from Oregon and the name of the beer is Bitter Bitch Imperial IPA with 138 IBU.</a:t>
            </a:r>
          </a:p>
        </p:txBody>
      </p:sp>
      <p:sp>
        <p:nvSpPr>
          <p:cNvPr id="4" name="Slide Number Placeholder 3"/>
          <p:cNvSpPr>
            <a:spLocks noGrp="1"/>
          </p:cNvSpPr>
          <p:nvPr>
            <p:ph type="sldNum" sz="quarter" idx="5"/>
          </p:nvPr>
        </p:nvSpPr>
        <p:spPr/>
        <p:txBody>
          <a:bodyPr/>
          <a:lstStyle/>
          <a:p>
            <a:fld id="{F42FCFFD-459B-4F74-BD48-8157E1337D42}" type="slidenum">
              <a:rPr lang="en-US" smtClean="0"/>
              <a:pPr/>
              <a:t>9</a:t>
            </a:fld>
            <a:endParaRPr lang="en-US"/>
          </a:p>
        </p:txBody>
      </p:sp>
    </p:spTree>
    <p:extLst>
      <p:ext uri="{BB962C8B-B14F-4D97-AF65-F5344CB8AC3E}">
        <p14:creationId xmlns:p14="http://schemas.microsoft.com/office/powerpoint/2010/main" val="2474379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290513"/>
            <a:ext cx="4987925" cy="2805112"/>
          </a:xfrm>
        </p:spPr>
      </p:sp>
      <p:sp>
        <p:nvSpPr>
          <p:cNvPr id="3" name="Notes Placeholder 2"/>
          <p:cNvSpPr>
            <a:spLocks noGrp="1"/>
          </p:cNvSpPr>
          <p:nvPr>
            <p:ph type="body" idx="1"/>
          </p:nvPr>
        </p:nvSpPr>
        <p:spPr/>
        <p:txBody>
          <a:bodyPr/>
          <a:lstStyle/>
          <a:p>
            <a:r>
              <a:rPr lang="en-US" dirty="0"/>
              <a:t>75% of the median ABVs fall between 5.6% to 5.8%.</a:t>
            </a:r>
          </a:p>
          <a:p>
            <a:r>
              <a:rPr lang="en-US" dirty="0"/>
              <a:t>The graph we are showing here is the distribution before the ABV conversion. We can see that a lot of the beers are around 5% and that’s because according to the National Institute on alcohol Abuse and Alcoholism (NIAAA), a standard U.S. beer contains average of 5%.</a:t>
            </a:r>
          </a:p>
          <a:p>
            <a:r>
              <a:rPr lang="en-US" dirty="0"/>
              <a:t>Budweiser is averaging around 5% and we could carefully suggest to increase ABV to be more competitive with other brands.</a:t>
            </a:r>
          </a:p>
        </p:txBody>
      </p:sp>
      <p:sp>
        <p:nvSpPr>
          <p:cNvPr id="4" name="Slide Number Placeholder 3"/>
          <p:cNvSpPr>
            <a:spLocks noGrp="1"/>
          </p:cNvSpPr>
          <p:nvPr>
            <p:ph type="sldNum" sz="quarter" idx="5"/>
          </p:nvPr>
        </p:nvSpPr>
        <p:spPr/>
        <p:txBody>
          <a:bodyPr/>
          <a:lstStyle/>
          <a:p>
            <a:fld id="{F42FCFFD-459B-4F74-BD48-8157E1337D42}" type="slidenum">
              <a:rPr lang="en-US" smtClean="0"/>
              <a:pPr/>
              <a:t>10</a:t>
            </a:fld>
            <a:endParaRPr lang="en-US"/>
          </a:p>
        </p:txBody>
      </p:sp>
    </p:spTree>
    <p:extLst>
      <p:ext uri="{BB962C8B-B14F-4D97-AF65-F5344CB8AC3E}">
        <p14:creationId xmlns:p14="http://schemas.microsoft.com/office/powerpoint/2010/main" val="12983576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290513"/>
            <a:ext cx="4987925" cy="2805112"/>
          </a:xfrm>
        </p:spPr>
      </p:sp>
      <p:sp>
        <p:nvSpPr>
          <p:cNvPr id="3" name="Notes Placeholder 2"/>
          <p:cNvSpPr>
            <a:spLocks noGrp="1"/>
          </p:cNvSpPr>
          <p:nvPr>
            <p:ph type="body" idx="1"/>
          </p:nvPr>
        </p:nvSpPr>
        <p:spPr/>
        <p:txBody>
          <a:bodyPr/>
          <a:lstStyle/>
          <a:p>
            <a:r>
              <a:rPr lang="en-US" dirty="0"/>
              <a:t>We can see that there is a positive correlation between IBU and ABV. We can see a big cluster around 5% ABV and we are predicting that they are regular 12 ounces of beers which according to NIAAA, in U.S., a beer contains between 4-7% ABV, with the average being 5%. Anything above predicting to be malt liquor which averaging to be 7% ABV. We also see an imaginary wall at 10% ABV and that’s because anything higher than 10% usually is wine or hard liquor.</a:t>
            </a:r>
          </a:p>
          <a:p>
            <a:r>
              <a:rPr lang="en-US" dirty="0"/>
              <a:t>Just based on this, we couldn’t determine the causation so we decided to compare by Ale and IPAs and we can see that the majority of Ale has low ABV and IBU and the majority of IPA has high ABV and IBU. Budweiser has average 5% ABV and 7 IBU and we could carefully suggest to increase ABV within range of 5.6 - 5.8% and 19 -64 IBU to be in the competitive market. </a:t>
            </a:r>
          </a:p>
          <a:p>
            <a:endParaRPr lang="en-US" dirty="0"/>
          </a:p>
        </p:txBody>
      </p:sp>
      <p:sp>
        <p:nvSpPr>
          <p:cNvPr id="4" name="Slide Number Placeholder 3"/>
          <p:cNvSpPr>
            <a:spLocks noGrp="1"/>
          </p:cNvSpPr>
          <p:nvPr>
            <p:ph type="sldNum" sz="quarter" idx="5"/>
          </p:nvPr>
        </p:nvSpPr>
        <p:spPr/>
        <p:txBody>
          <a:bodyPr/>
          <a:lstStyle/>
          <a:p>
            <a:fld id="{F42FCFFD-459B-4F74-BD48-8157E1337D42}" type="slidenum">
              <a:rPr lang="en-US" smtClean="0"/>
              <a:pPr/>
              <a:t>11</a:t>
            </a:fld>
            <a:endParaRPr lang="en-US"/>
          </a:p>
        </p:txBody>
      </p:sp>
    </p:spTree>
    <p:extLst>
      <p:ext uri="{BB962C8B-B14F-4D97-AF65-F5344CB8AC3E}">
        <p14:creationId xmlns:p14="http://schemas.microsoft.com/office/powerpoint/2010/main" val="31235554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9_Title Blue Back">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3" y="0"/>
            <a:ext cx="4614203" cy="5143500"/>
          </a:xfrm>
          <a:prstGeom prst="rect">
            <a:avLst/>
          </a:prstGeom>
        </p:spPr>
      </p:pic>
      <p:grpSp>
        <p:nvGrpSpPr>
          <p:cNvPr id="2" name="Group 1"/>
          <p:cNvGrpSpPr/>
          <p:nvPr userDrawn="1"/>
        </p:nvGrpSpPr>
        <p:grpSpPr>
          <a:xfrm>
            <a:off x="3406665" y="0"/>
            <a:ext cx="5708379" cy="5143500"/>
            <a:chOff x="3435621" y="0"/>
            <a:chExt cx="5708379" cy="5143500"/>
          </a:xfrm>
        </p:grpSpPr>
        <p:sp useBgFill="1">
          <p:nvSpPr>
            <p:cNvPr id="15" name="Rectangle 8"/>
            <p:cNvSpPr/>
            <p:nvPr userDrawn="1"/>
          </p:nvSpPr>
          <p:spPr>
            <a:xfrm>
              <a:off x="3795913" y="0"/>
              <a:ext cx="5348087"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2434" h="6858000">
                  <a:moveTo>
                    <a:pt x="140834" y="0"/>
                  </a:moveTo>
                  <a:lnTo>
                    <a:pt x="9132434" y="0"/>
                  </a:lnTo>
                  <a:lnTo>
                    <a:pt x="9132434" y="6858000"/>
                  </a:lnTo>
                  <a:lnTo>
                    <a:pt x="0" y="6858000"/>
                  </a:lnTo>
                  <a:cubicBezTo>
                    <a:pt x="1225995" y="4769571"/>
                    <a:pt x="1890121" y="2653749"/>
                    <a:pt x="14083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Trebuchet MS"/>
                <a:ea typeface="+mn-ea"/>
                <a:cs typeface="+mn-cs"/>
              </a:endParaRPr>
            </a:p>
          </p:txBody>
        </p:sp>
        <p:pic>
          <p:nvPicPr>
            <p:cNvPr id="10" name="Picture 10"/>
            <p:cNvPicPr>
              <a:picLocks noChangeAspect="1"/>
            </p:cNvPicPr>
            <p:nvPr userDrawn="1"/>
          </p:nvPicPr>
          <p:blipFill>
            <a:blip r:embed="rId3" cstate="email">
              <a:extLst>
                <a:ext uri="{28A0092B-C50C-407E-A947-70E740481C1C}">
                  <a14:useLocalDpi xmlns:a14="http://schemas.microsoft.com/office/drawing/2010/main"/>
                </a:ext>
              </a:extLst>
            </a:blip>
            <a:srcRect l="22279" r="63603"/>
            <a:stretch>
              <a:fillRect/>
            </a:stretch>
          </p:blipFill>
          <p:spPr bwMode="auto">
            <a:xfrm>
              <a:off x="3435621" y="0"/>
              <a:ext cx="1290638" cy="5143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8"/>
            <p:cNvPicPr>
              <a:picLocks noChangeAspect="1"/>
            </p:cNvPicPr>
            <p:nvPr userDrawn="1"/>
          </p:nvPicPr>
          <p:blipFill rotWithShape="1">
            <a:blip r:embed="rId4" cstate="print">
              <a:extLst>
                <a:ext uri="{28A0092B-C50C-407E-A947-70E740481C1C}">
                  <a14:useLocalDpi xmlns:a14="http://schemas.microsoft.com/office/drawing/2010/main"/>
                </a:ext>
              </a:extLst>
            </a:blip>
            <a:srcRect l="8790" t="34294" r="8357" b="34966"/>
            <a:stretch/>
          </p:blipFill>
          <p:spPr>
            <a:xfrm>
              <a:off x="4726258" y="4100072"/>
              <a:ext cx="4087542" cy="853053"/>
            </a:xfrm>
            <a:prstGeom prst="rect">
              <a:avLst/>
            </a:prstGeom>
          </p:spPr>
        </p:pic>
      </p:grpSp>
      <p:sp>
        <p:nvSpPr>
          <p:cNvPr id="16" name="Title 1"/>
          <p:cNvSpPr>
            <a:spLocks noGrp="1"/>
          </p:cNvSpPr>
          <p:nvPr>
            <p:ph type="ctrTitle" hasCustomPrompt="1"/>
          </p:nvPr>
        </p:nvSpPr>
        <p:spPr>
          <a:xfrm>
            <a:off x="4670584" y="548122"/>
            <a:ext cx="4444460" cy="2391713"/>
          </a:xfrm>
        </p:spPr>
        <p:txBody>
          <a:bodyPr anchor="b">
            <a:normAutofit/>
          </a:bodyPr>
          <a:lstStyle>
            <a:lvl1pPr algn="l">
              <a:defRPr sz="4000" baseline="0">
                <a:solidFill>
                  <a:schemeClr val="bg1"/>
                </a:solidFill>
              </a:defRPr>
            </a:lvl1pPr>
          </a:lstStyle>
          <a:p>
            <a:r>
              <a:rPr lang="en-US" dirty="0"/>
              <a:t>Click to edit Master text styles</a:t>
            </a:r>
          </a:p>
        </p:txBody>
      </p:sp>
      <p:sp>
        <p:nvSpPr>
          <p:cNvPr id="17" name="Subtitle 2"/>
          <p:cNvSpPr>
            <a:spLocks noGrp="1"/>
          </p:cNvSpPr>
          <p:nvPr>
            <p:ph type="subTitle" idx="1" hasCustomPrompt="1"/>
          </p:nvPr>
        </p:nvSpPr>
        <p:spPr>
          <a:xfrm>
            <a:off x="4677880" y="2992311"/>
            <a:ext cx="4444460" cy="318910"/>
          </a:xfrm>
        </p:spPr>
        <p:txBody>
          <a:bodyPr>
            <a:noAutofit/>
          </a:bodyPr>
          <a:lstStyle>
            <a:lvl1pPr marL="0" indent="0" algn="l">
              <a:buFont typeface="Arial" panose="020B0604020202020204" pitchFamily="34" charset="0"/>
              <a:buNone/>
              <a:defRPr sz="2000" cap="all" baseline="0">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dirty="0"/>
              <a:t>Click to edit Master text styles</a:t>
            </a:r>
          </a:p>
        </p:txBody>
      </p:sp>
      <p:sp>
        <p:nvSpPr>
          <p:cNvPr id="18" name="Text Placeholder 11"/>
          <p:cNvSpPr>
            <a:spLocks noGrp="1"/>
          </p:cNvSpPr>
          <p:nvPr>
            <p:ph type="body" sz="quarter" idx="10"/>
          </p:nvPr>
        </p:nvSpPr>
        <p:spPr>
          <a:xfrm>
            <a:off x="4669067" y="3325277"/>
            <a:ext cx="4456143" cy="343204"/>
          </a:xfrm>
        </p:spPr>
        <p:txBody>
          <a:bodyPr>
            <a:noAutofit/>
          </a:bodyPr>
          <a:lstStyle>
            <a:lvl1pPr marL="0" indent="0" algn="l">
              <a:buFont typeface="Arial" panose="020B0604020202020204" pitchFamily="34" charset="0"/>
              <a:buNone/>
              <a:defRPr sz="1600" i="1">
                <a:solidFill>
                  <a:schemeClr val="bg1"/>
                </a:solidFill>
              </a:defRPr>
            </a:lvl1pPr>
            <a:lvl2pPr marL="192881" indent="0">
              <a:buNone/>
              <a:defRPr sz="675"/>
            </a:lvl2pPr>
            <a:lvl3pPr marL="385763" indent="0">
              <a:buNone/>
              <a:defRPr sz="591"/>
            </a:lvl3pPr>
            <a:lvl4pPr marL="578644" indent="0">
              <a:buNone/>
              <a:defRPr sz="506"/>
            </a:lvl4pPr>
            <a:lvl5pPr marL="771525" indent="0">
              <a:buNone/>
              <a:defRPr sz="506"/>
            </a:lvl5pPr>
          </a:lstStyle>
          <a:p>
            <a:pPr lvl="0"/>
            <a:r>
              <a:rPr lang="en-US" dirty="0"/>
              <a:t>Click to edit Master text styles</a:t>
            </a:r>
          </a:p>
        </p:txBody>
      </p:sp>
    </p:spTree>
    <p:extLst>
      <p:ext uri="{BB962C8B-B14F-4D97-AF65-F5344CB8AC3E}">
        <p14:creationId xmlns:p14="http://schemas.microsoft.com/office/powerpoint/2010/main" val="20768747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pos="400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399522"/>
            <a:ext cx="9144000" cy="2139553"/>
          </a:xfrm>
        </p:spPr>
        <p:txBody>
          <a:bodyPr anchor="b">
            <a:normAutofit/>
          </a:bodyPr>
          <a:lstStyle>
            <a:lvl1pPr algn="ctr">
              <a:defRPr sz="3600"/>
            </a:lvl1pPr>
          </a:lstStyle>
          <a:p>
            <a:r>
              <a:rPr lang="en-US" dirty="0"/>
              <a:t>Click to edit Master title style</a:t>
            </a:r>
          </a:p>
        </p:txBody>
      </p:sp>
      <p:sp>
        <p:nvSpPr>
          <p:cNvPr id="3" name="Text Placeholder 2"/>
          <p:cNvSpPr>
            <a:spLocks noGrp="1"/>
          </p:cNvSpPr>
          <p:nvPr>
            <p:ph type="body" idx="1"/>
          </p:nvPr>
        </p:nvSpPr>
        <p:spPr>
          <a:xfrm>
            <a:off x="0" y="2559315"/>
            <a:ext cx="9144000" cy="1125140"/>
          </a:xfrm>
        </p:spPr>
        <p:txBody>
          <a:bodyPr>
            <a:normAutofit/>
          </a:bodyPr>
          <a:lstStyle>
            <a:lvl1pPr marL="0" indent="0" algn="ctr">
              <a:buNone/>
              <a:defRPr sz="2400">
                <a:solidFill>
                  <a:schemeClr val="bg1"/>
                </a:solidFill>
              </a:defRPr>
            </a:lvl1pPr>
            <a:lvl2pPr marL="192881" indent="0">
              <a:buNone/>
              <a:defRPr sz="844">
                <a:solidFill>
                  <a:schemeClr val="tx1">
                    <a:tint val="75000"/>
                  </a:schemeClr>
                </a:solidFill>
              </a:defRPr>
            </a:lvl2pPr>
            <a:lvl3pPr marL="385763" indent="0">
              <a:buNone/>
              <a:defRPr sz="760">
                <a:solidFill>
                  <a:schemeClr val="tx1">
                    <a:tint val="75000"/>
                  </a:schemeClr>
                </a:solidFill>
              </a:defRPr>
            </a:lvl3pPr>
            <a:lvl4pPr marL="578644" indent="0">
              <a:buNone/>
              <a:defRPr sz="675">
                <a:solidFill>
                  <a:schemeClr val="tx1">
                    <a:tint val="75000"/>
                  </a:schemeClr>
                </a:solidFill>
              </a:defRPr>
            </a:lvl4pPr>
            <a:lvl5pPr marL="771525" indent="0">
              <a:buNone/>
              <a:defRPr sz="675">
                <a:solidFill>
                  <a:schemeClr val="tx1">
                    <a:tint val="75000"/>
                  </a:schemeClr>
                </a:solidFill>
              </a:defRPr>
            </a:lvl5pPr>
            <a:lvl6pPr marL="964406" indent="0">
              <a:buNone/>
              <a:defRPr sz="675">
                <a:solidFill>
                  <a:schemeClr val="tx1">
                    <a:tint val="75000"/>
                  </a:schemeClr>
                </a:solidFill>
              </a:defRPr>
            </a:lvl6pPr>
            <a:lvl7pPr marL="1157288" indent="0">
              <a:buNone/>
              <a:defRPr sz="675">
                <a:solidFill>
                  <a:schemeClr val="tx1">
                    <a:tint val="75000"/>
                  </a:schemeClr>
                </a:solidFill>
              </a:defRPr>
            </a:lvl7pPr>
            <a:lvl8pPr marL="1350169" indent="0">
              <a:buNone/>
              <a:defRPr sz="675">
                <a:solidFill>
                  <a:schemeClr val="tx1">
                    <a:tint val="75000"/>
                  </a:schemeClr>
                </a:solidFill>
              </a:defRPr>
            </a:lvl8pPr>
            <a:lvl9pPr marL="1543050" indent="0">
              <a:buNone/>
              <a:defRPr sz="675">
                <a:solidFill>
                  <a:schemeClr val="tx1">
                    <a:tint val="75000"/>
                  </a:schemeClr>
                </a:solidFill>
              </a:defRPr>
            </a:lvl9pPr>
          </a:lstStyle>
          <a:p>
            <a:pPr lvl="0"/>
            <a:r>
              <a:rPr lang="en-US" dirty="0"/>
              <a:t>Click to edit Master text styles</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a:ext>
            </a:extLst>
          </a:blip>
          <a:srcRect l="8790" t="34294" r="8357" b="34966"/>
          <a:stretch/>
        </p:blipFill>
        <p:spPr>
          <a:xfrm>
            <a:off x="2513350" y="3817624"/>
            <a:ext cx="4163020" cy="868805"/>
          </a:xfrm>
          <a:prstGeom prst="rect">
            <a:avLst/>
          </a:prstGeom>
        </p:spPr>
      </p:pic>
    </p:spTree>
    <p:extLst>
      <p:ext uri="{BB962C8B-B14F-4D97-AF65-F5344CB8AC3E}">
        <p14:creationId xmlns:p14="http://schemas.microsoft.com/office/powerpoint/2010/main" val="39759799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extLst>
    <p:ext uri="{DCECCB84-F9BA-43D5-87BE-67443E8EF086}">
      <p15:sldGuideLst xmlns:p15="http://schemas.microsoft.com/office/powerpoint/2012/main">
        <p15:guide id="1"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dirty="0"/>
              <a:t>Click to edit Master title style</a:t>
            </a:r>
          </a:p>
        </p:txBody>
      </p:sp>
      <p:sp>
        <p:nvSpPr>
          <p:cNvPr id="3" name="Content Placeholder 2"/>
          <p:cNvSpPr>
            <a:spLocks noGrp="1"/>
          </p:cNvSpPr>
          <p:nvPr>
            <p:ph sz="half" idx="1"/>
          </p:nvPr>
        </p:nvSpPr>
        <p:spPr>
          <a:xfrm>
            <a:off x="317901" y="1216821"/>
            <a:ext cx="4196953" cy="3418681"/>
          </a:xfrm>
        </p:spPr>
        <p:txBody>
          <a:bodyPr/>
          <a:lstStyle>
            <a:lvl1pPr marL="96441" indent="-96441">
              <a:buClr>
                <a:schemeClr val="bg1">
                  <a:lumMod val="50000"/>
                </a:schemeClr>
              </a:buClr>
              <a:buFont typeface="Arial" panose="020B0604020202020204" pitchFamily="34" charset="0"/>
              <a:buChar char="•"/>
              <a:defRPr sz="2400"/>
            </a:lvl1pPr>
            <a:lvl2pPr marL="289322" indent="-96441">
              <a:buClr>
                <a:schemeClr val="bg1">
                  <a:lumMod val="50000"/>
                </a:schemeClr>
              </a:buClr>
              <a:buFont typeface="Arial" panose="020B0604020202020204" pitchFamily="34" charset="0"/>
              <a:buChar char="•"/>
              <a:defRPr sz="1800"/>
            </a:lvl2pPr>
            <a:lvl3pPr marL="482204" indent="-96441">
              <a:buClr>
                <a:schemeClr val="bg1">
                  <a:lumMod val="50000"/>
                </a:schemeClr>
              </a:buClr>
              <a:buFont typeface="Arial" panose="020B0604020202020204" pitchFamily="34" charset="0"/>
              <a:buChar char="•"/>
              <a:defRPr sz="1800"/>
            </a:lvl3pPr>
            <a:lvl4pPr marL="675085" indent="-96441">
              <a:buClr>
                <a:schemeClr val="bg1">
                  <a:lumMod val="50000"/>
                </a:schemeClr>
              </a:buClr>
              <a:buFont typeface="Arial" panose="020B0604020202020204" pitchFamily="34" charset="0"/>
              <a:buChar char="•"/>
              <a:defRPr sz="1200"/>
            </a:lvl4pPr>
            <a:lvl5pPr marL="867966" indent="-96441">
              <a:buClr>
                <a:schemeClr val="bg1">
                  <a:lumMod val="50000"/>
                </a:schemeClr>
              </a:buClr>
              <a:buFont typeface="Arial" panose="020B0604020202020204"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3" y="1216821"/>
            <a:ext cx="4244579" cy="3418681"/>
          </a:xfrm>
        </p:spPr>
        <p:txBody>
          <a:bodyPr/>
          <a:lstStyle>
            <a:lvl1pPr marL="96441" indent="-96441">
              <a:buClr>
                <a:schemeClr val="bg1">
                  <a:lumMod val="50000"/>
                </a:schemeClr>
              </a:buClr>
              <a:buFont typeface="Arial" panose="020B0604020202020204" pitchFamily="34" charset="0"/>
              <a:buChar char="•"/>
              <a:defRPr sz="2400"/>
            </a:lvl1pPr>
            <a:lvl2pPr marL="289322" indent="-96441">
              <a:buClr>
                <a:schemeClr val="bg1">
                  <a:lumMod val="50000"/>
                </a:schemeClr>
              </a:buClr>
              <a:buFont typeface="Arial" panose="020B0604020202020204" pitchFamily="34" charset="0"/>
              <a:buChar char="•"/>
              <a:defRPr sz="1800"/>
            </a:lvl2pPr>
            <a:lvl3pPr marL="482204" indent="-96441">
              <a:buClr>
                <a:schemeClr val="bg1">
                  <a:lumMod val="50000"/>
                </a:schemeClr>
              </a:buClr>
              <a:buFont typeface="Arial" panose="020B0604020202020204" pitchFamily="34" charset="0"/>
              <a:buChar char="•"/>
              <a:defRPr sz="1800"/>
            </a:lvl3pPr>
            <a:lvl4pPr marL="675085" indent="-96441">
              <a:buClr>
                <a:schemeClr val="bg1">
                  <a:lumMod val="50000"/>
                </a:schemeClr>
              </a:buClr>
              <a:buFont typeface="Arial" panose="020B0604020202020204" pitchFamily="34" charset="0"/>
              <a:buChar char="•"/>
              <a:defRPr sz="1200"/>
            </a:lvl4pPr>
            <a:lvl5pPr marL="867966" indent="-96441">
              <a:buClr>
                <a:schemeClr val="bg1">
                  <a:lumMod val="50000"/>
                </a:schemeClr>
              </a:buClr>
              <a:buFont typeface="Arial" panose="020B0604020202020204"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59039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5469" y="1184672"/>
            <a:ext cx="4182714" cy="617934"/>
          </a:xfrm>
        </p:spPr>
        <p:txBody>
          <a:bodyPr anchor="b">
            <a:noAutofit/>
          </a:bodyPr>
          <a:lstStyle>
            <a:lvl1pPr marL="0" indent="0">
              <a:buNone/>
              <a:defRPr sz="2400" b="1"/>
            </a:lvl1pPr>
            <a:lvl2pPr marL="192881" indent="0">
              <a:buNone/>
              <a:defRPr sz="844" b="1"/>
            </a:lvl2pPr>
            <a:lvl3pPr marL="385763" indent="0">
              <a:buNone/>
              <a:defRPr sz="760" b="1"/>
            </a:lvl3pPr>
            <a:lvl4pPr marL="578644" indent="0">
              <a:buNone/>
              <a:defRPr sz="675" b="1"/>
            </a:lvl4pPr>
            <a:lvl5pPr marL="771525" indent="0">
              <a:buNone/>
              <a:defRPr sz="675" b="1"/>
            </a:lvl5pPr>
            <a:lvl6pPr marL="964406" indent="0">
              <a:buNone/>
              <a:defRPr sz="675" b="1"/>
            </a:lvl6pPr>
            <a:lvl7pPr marL="1157288" indent="0">
              <a:buNone/>
              <a:defRPr sz="675" b="1"/>
            </a:lvl7pPr>
            <a:lvl8pPr marL="1350169" indent="0">
              <a:buNone/>
              <a:defRPr sz="675" b="1"/>
            </a:lvl8pPr>
            <a:lvl9pPr marL="1543050" indent="0">
              <a:buNone/>
              <a:defRPr sz="675" b="1"/>
            </a:lvl9pPr>
          </a:lstStyle>
          <a:p>
            <a:pPr lvl="0"/>
            <a:r>
              <a:rPr lang="en-US" dirty="0"/>
              <a:t>Click to edit Master text styles</a:t>
            </a:r>
          </a:p>
        </p:txBody>
      </p:sp>
      <p:sp>
        <p:nvSpPr>
          <p:cNvPr id="4" name="Content Placeholder 3"/>
          <p:cNvSpPr>
            <a:spLocks noGrp="1"/>
          </p:cNvSpPr>
          <p:nvPr>
            <p:ph sz="half" idx="2"/>
          </p:nvPr>
        </p:nvSpPr>
        <p:spPr>
          <a:xfrm>
            <a:off x="315469" y="1802606"/>
            <a:ext cx="4182714" cy="2763441"/>
          </a:xfrm>
        </p:spPr>
        <p:txBody>
          <a:bodyPr>
            <a:normAutofit/>
          </a:bodyPr>
          <a:lstStyle>
            <a:lvl1pPr marL="96441" indent="-96441">
              <a:buClr>
                <a:schemeClr val="bg1">
                  <a:lumMod val="50000"/>
                </a:schemeClr>
              </a:buClr>
              <a:buFont typeface="Arial" panose="020B0604020202020204" pitchFamily="34" charset="0"/>
              <a:buChar char="•"/>
              <a:defRPr sz="1800"/>
            </a:lvl1pPr>
            <a:lvl2pPr marL="289322" indent="-96441">
              <a:buClr>
                <a:schemeClr val="bg1">
                  <a:lumMod val="50000"/>
                </a:schemeClr>
              </a:buClr>
              <a:buFont typeface="Arial" panose="020B0604020202020204" pitchFamily="34" charset="0"/>
              <a:buChar char="•"/>
              <a:defRPr sz="1500"/>
            </a:lvl2pPr>
            <a:lvl3pPr marL="482204" indent="-96441">
              <a:buClr>
                <a:schemeClr val="bg1">
                  <a:lumMod val="50000"/>
                </a:schemeClr>
              </a:buClr>
              <a:buFont typeface="Arial" panose="020B0604020202020204" pitchFamily="34" charset="0"/>
              <a:buChar char="•"/>
              <a:defRPr sz="1050"/>
            </a:lvl3pPr>
            <a:lvl4pPr marL="675085" indent="-96441">
              <a:buClr>
                <a:schemeClr val="bg1">
                  <a:lumMod val="50000"/>
                </a:schemeClr>
              </a:buClr>
              <a:buFont typeface="Arial" panose="020B0604020202020204" pitchFamily="34" charset="0"/>
              <a:buChar char="•"/>
              <a:defRPr sz="1050"/>
            </a:lvl4pPr>
            <a:lvl5pPr marL="867966" indent="-96441">
              <a:buClr>
                <a:schemeClr val="bg1">
                  <a:lumMod val="50000"/>
                </a:schemeClr>
              </a:buClr>
              <a:buFont typeface="Arial" panose="020B0604020202020204" pitchFamily="34" charset="0"/>
              <a:buChar char="•"/>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184672"/>
            <a:ext cx="4322344" cy="617934"/>
          </a:xfrm>
        </p:spPr>
        <p:txBody>
          <a:bodyPr anchor="b">
            <a:noAutofit/>
          </a:bodyPr>
          <a:lstStyle>
            <a:lvl1pPr marL="0" indent="0">
              <a:buNone/>
              <a:defRPr sz="2400" b="1"/>
            </a:lvl1pPr>
            <a:lvl2pPr marL="192881" indent="0">
              <a:buNone/>
              <a:defRPr sz="844" b="1"/>
            </a:lvl2pPr>
            <a:lvl3pPr marL="385763" indent="0">
              <a:buNone/>
              <a:defRPr sz="760" b="1"/>
            </a:lvl3pPr>
            <a:lvl4pPr marL="578644" indent="0">
              <a:buNone/>
              <a:defRPr sz="675" b="1"/>
            </a:lvl4pPr>
            <a:lvl5pPr marL="771525" indent="0">
              <a:buNone/>
              <a:defRPr sz="675" b="1"/>
            </a:lvl5pPr>
            <a:lvl6pPr marL="964406" indent="0">
              <a:buNone/>
              <a:defRPr sz="675" b="1"/>
            </a:lvl6pPr>
            <a:lvl7pPr marL="1157288" indent="0">
              <a:buNone/>
              <a:defRPr sz="675" b="1"/>
            </a:lvl7pPr>
            <a:lvl8pPr marL="1350169" indent="0">
              <a:buNone/>
              <a:defRPr sz="675" b="1"/>
            </a:lvl8pPr>
            <a:lvl9pPr marL="1543050" indent="0">
              <a:buNone/>
              <a:defRPr sz="675" b="1"/>
            </a:lvl9pPr>
          </a:lstStyle>
          <a:p>
            <a:pPr lvl="0"/>
            <a:r>
              <a:rPr lang="en-US" dirty="0"/>
              <a:t>Click to edit Master text styles</a:t>
            </a:r>
          </a:p>
        </p:txBody>
      </p:sp>
      <p:sp>
        <p:nvSpPr>
          <p:cNvPr id="6" name="Content Placeholder 5"/>
          <p:cNvSpPr>
            <a:spLocks noGrp="1"/>
          </p:cNvSpPr>
          <p:nvPr>
            <p:ph sz="quarter" idx="4"/>
          </p:nvPr>
        </p:nvSpPr>
        <p:spPr>
          <a:xfrm>
            <a:off x="4629150" y="1802606"/>
            <a:ext cx="4322344" cy="2763441"/>
          </a:xfrm>
        </p:spPr>
        <p:txBody>
          <a:bodyPr>
            <a:normAutofit/>
          </a:bodyPr>
          <a:lstStyle>
            <a:lvl1pPr marL="96441" indent="-96441">
              <a:buClr>
                <a:schemeClr val="bg1">
                  <a:lumMod val="50000"/>
                </a:schemeClr>
              </a:buClr>
              <a:buFont typeface="Arial" panose="020B0604020202020204" pitchFamily="34" charset="0"/>
              <a:buChar char="•"/>
              <a:defRPr sz="1800"/>
            </a:lvl1pPr>
            <a:lvl2pPr marL="289322" indent="-96441">
              <a:buClr>
                <a:schemeClr val="bg1">
                  <a:lumMod val="50000"/>
                </a:schemeClr>
              </a:buClr>
              <a:buFont typeface="Arial" panose="020B0604020202020204" pitchFamily="34" charset="0"/>
              <a:buChar char="•"/>
              <a:defRPr sz="1500"/>
            </a:lvl2pPr>
            <a:lvl3pPr marL="482204" indent="-96441">
              <a:buClr>
                <a:schemeClr val="bg1">
                  <a:lumMod val="50000"/>
                </a:schemeClr>
              </a:buClr>
              <a:buFont typeface="Arial" panose="020B0604020202020204" pitchFamily="34" charset="0"/>
              <a:buChar char="•"/>
              <a:defRPr sz="1050"/>
            </a:lvl3pPr>
            <a:lvl4pPr marL="675085" indent="-96441">
              <a:buClr>
                <a:schemeClr val="bg1">
                  <a:lumMod val="50000"/>
                </a:schemeClr>
              </a:buClr>
              <a:buFont typeface="Arial" panose="020B0604020202020204" pitchFamily="34" charset="0"/>
              <a:buChar char="•"/>
              <a:defRPr sz="1050"/>
            </a:lvl4pPr>
            <a:lvl5pPr marL="867966" indent="-96441">
              <a:buClr>
                <a:schemeClr val="bg1">
                  <a:lumMod val="50000"/>
                </a:schemeClr>
              </a:buClr>
              <a:buFont typeface="Arial" panose="020B0604020202020204" pitchFamily="34" charset="0"/>
              <a:buChar char="•"/>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p:txBody>
          <a:bodyPr/>
          <a:lstStyle>
            <a:lvl1pPr>
              <a:defRPr sz="3600"/>
            </a:lvl1pPr>
          </a:lstStyle>
          <a:p>
            <a:r>
              <a:rPr lang="en-US" dirty="0"/>
              <a:t>Click to edit Master title style</a:t>
            </a:r>
          </a:p>
        </p:txBody>
      </p:sp>
    </p:spTree>
    <p:extLst>
      <p:ext uri="{BB962C8B-B14F-4D97-AF65-F5344CB8AC3E}">
        <p14:creationId xmlns:p14="http://schemas.microsoft.com/office/powerpoint/2010/main" val="15456122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672692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extLst>
    <p:ext uri="{DCECCB84-F9BA-43D5-87BE-67443E8EF086}">
      <p15:sldGuideLst xmlns:p15="http://schemas.microsoft.com/office/powerpoint/2012/main">
        <p15:guide id="1" pos="601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144000" cy="1181100"/>
          </a:xfrm>
        </p:spPr>
        <p:txBody>
          <a:bodyPr/>
          <a:lstStyle>
            <a:lvl1pPr algn="ct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41820711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extLst>
    <p:ext uri="{DCECCB84-F9BA-43D5-87BE-67443E8EF086}">
      <p15:sldGuideLst xmlns:p15="http://schemas.microsoft.com/office/powerpoint/2012/main">
        <p15:guide id="1" pos="601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28679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photo whit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0" y="0"/>
            <a:ext cx="4619410" cy="5143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Rectangle 8"/>
          <p:cNvSpPr/>
          <p:nvPr/>
        </p:nvSpPr>
        <p:spPr>
          <a:xfrm>
            <a:off x="2459831" y="0"/>
            <a:ext cx="6743700"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91600" h="6858000">
                <a:moveTo>
                  <a:pt x="0" y="0"/>
                </a:moveTo>
                <a:lnTo>
                  <a:pt x="8991600" y="0"/>
                </a:lnTo>
                <a:lnTo>
                  <a:pt x="8991600" y="6858000"/>
                </a:lnTo>
                <a:lnTo>
                  <a:pt x="0" y="6858000"/>
                </a:lnTo>
                <a:cubicBezTo>
                  <a:pt x="437322" y="5695122"/>
                  <a:pt x="1749287" y="2653749"/>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Trebuchet MS"/>
              <a:ea typeface="+mn-ea"/>
              <a:cs typeface="+mn-cs"/>
            </a:endParaRPr>
          </a:p>
        </p:txBody>
      </p:sp>
      <p:pic>
        <p:nvPicPr>
          <p:cNvPr id="5" name="Picture 10"/>
          <p:cNvPicPr>
            <a:picLocks noChangeAspect="1"/>
          </p:cNvPicPr>
          <p:nvPr/>
        </p:nvPicPr>
        <p:blipFill>
          <a:blip r:embed="rId3" cstate="email">
            <a:extLst>
              <a:ext uri="{28A0092B-C50C-407E-A947-70E740481C1C}">
                <a14:useLocalDpi xmlns:a14="http://schemas.microsoft.com/office/drawing/2010/main"/>
              </a:ext>
            </a:extLst>
          </a:blip>
          <a:srcRect l="22279" r="63603"/>
          <a:stretch>
            <a:fillRect/>
          </a:stretch>
        </p:blipFill>
        <p:spPr bwMode="auto">
          <a:xfrm>
            <a:off x="2075260" y="0"/>
            <a:ext cx="1290638" cy="5143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7"/>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7044259" y="4663393"/>
            <a:ext cx="2013821" cy="393192"/>
          </a:xfrm>
          <a:prstGeom prst="rect">
            <a:avLst/>
          </a:prstGeom>
        </p:spPr>
      </p:pic>
    </p:spTree>
    <p:extLst>
      <p:ext uri="{BB962C8B-B14F-4D97-AF65-F5344CB8AC3E}">
        <p14:creationId xmlns:p14="http://schemas.microsoft.com/office/powerpoint/2010/main" val="15987780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photo blue">
    <p:bg>
      <p:bgPr>
        <a:gradFill rotWithShape="1">
          <a:gsLst>
            <a:gs pos="0">
              <a:srgbClr val="32A3FF"/>
            </a:gs>
            <a:gs pos="71001">
              <a:srgbClr val="002E55"/>
            </a:gs>
            <a:gs pos="100000">
              <a:srgbClr val="002E55"/>
            </a:gs>
          </a:gsLst>
          <a:lin ang="18900000" scaled="1"/>
        </a:gradFill>
        <a:effectLst/>
      </p:bgPr>
    </p:bg>
    <p:spTree>
      <p:nvGrpSpPr>
        <p:cNvPr id="1" name=""/>
        <p:cNvGrpSpPr/>
        <p:nvPr/>
      </p:nvGrpSpPr>
      <p:grpSpPr>
        <a:xfrm>
          <a:off x="0" y="0"/>
          <a:ext cx="0" cy="0"/>
          <a:chOff x="0" y="0"/>
          <a:chExt cx="0" cy="0"/>
        </a:xfrm>
      </p:grpSpPr>
      <p:pic>
        <p:nvPicPr>
          <p:cNvPr id="2" name="Picture 5"/>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bwMode="auto">
          <a:xfrm>
            <a:off x="4524591" y="0"/>
            <a:ext cx="4619410" cy="5143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 name="Group 4"/>
          <p:cNvGrpSpPr/>
          <p:nvPr userDrawn="1"/>
        </p:nvGrpSpPr>
        <p:grpSpPr>
          <a:xfrm>
            <a:off x="0" y="0"/>
            <a:ext cx="7187805" cy="5143500"/>
            <a:chOff x="0" y="0"/>
            <a:chExt cx="7187805" cy="5143500"/>
          </a:xfrm>
        </p:grpSpPr>
        <p:sp useBgFill="1">
          <p:nvSpPr>
            <p:cNvPr id="3" name="Rectangle 8"/>
            <p:cNvSpPr/>
            <p:nvPr/>
          </p:nvSpPr>
          <p:spPr>
            <a:xfrm flipH="1">
              <a:off x="0" y="0"/>
              <a:ext cx="6743700"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91600" h="6858000">
                  <a:moveTo>
                    <a:pt x="0" y="0"/>
                  </a:moveTo>
                  <a:lnTo>
                    <a:pt x="8991600" y="0"/>
                  </a:lnTo>
                  <a:lnTo>
                    <a:pt x="8991600" y="6858000"/>
                  </a:lnTo>
                  <a:lnTo>
                    <a:pt x="0" y="6858000"/>
                  </a:lnTo>
                  <a:cubicBezTo>
                    <a:pt x="437322" y="5695122"/>
                    <a:pt x="1749287" y="2653749"/>
                    <a:pt x="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Trebuchet MS"/>
                <a:ea typeface="+mn-ea"/>
                <a:cs typeface="+mn-cs"/>
              </a:endParaRPr>
            </a:p>
          </p:txBody>
        </p:sp>
        <p:pic>
          <p:nvPicPr>
            <p:cNvPr id="4" name="Picture 9"/>
            <p:cNvPicPr>
              <a:picLocks noChangeAspect="1"/>
            </p:cNvPicPr>
            <p:nvPr/>
          </p:nvPicPr>
          <p:blipFill>
            <a:blip r:embed="rId3" cstate="email">
              <a:extLst>
                <a:ext uri="{28A0092B-C50C-407E-A947-70E740481C1C}">
                  <a14:useLocalDpi xmlns:a14="http://schemas.microsoft.com/office/drawing/2010/main"/>
                </a:ext>
              </a:extLst>
            </a:blip>
            <a:srcRect l="22279" r="63603"/>
            <a:stretch>
              <a:fillRect/>
            </a:stretch>
          </p:blipFill>
          <p:spPr bwMode="auto">
            <a:xfrm flipH="1">
              <a:off x="5897167" y="0"/>
              <a:ext cx="1290638" cy="5143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6"/>
            <p:cNvPicPr>
              <a:picLocks noChangeAspect="1"/>
            </p:cNvPicPr>
            <p:nvPr userDrawn="1"/>
          </p:nvPicPr>
          <p:blipFill rotWithShape="1">
            <a:blip r:embed="rId4" cstate="print">
              <a:extLst>
                <a:ext uri="{28A0092B-C50C-407E-A947-70E740481C1C}">
                  <a14:useLocalDpi xmlns:a14="http://schemas.microsoft.com/office/drawing/2010/main"/>
                </a:ext>
              </a:extLst>
            </a:blip>
            <a:srcRect/>
            <a:stretch/>
          </p:blipFill>
          <p:spPr>
            <a:xfrm>
              <a:off x="137772" y="4666974"/>
              <a:ext cx="1866900" cy="389614"/>
            </a:xfrm>
            <a:prstGeom prst="rect">
              <a:avLst/>
            </a:prstGeom>
          </p:spPr>
        </p:pic>
      </p:grpSp>
    </p:spTree>
    <p:extLst>
      <p:ext uri="{BB962C8B-B14F-4D97-AF65-F5344CB8AC3E}">
        <p14:creationId xmlns:p14="http://schemas.microsoft.com/office/powerpoint/2010/main" val="39341534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RedSideBar_Title and Content">
    <p:spTree>
      <p:nvGrpSpPr>
        <p:cNvPr id="1" name=""/>
        <p:cNvGrpSpPr/>
        <p:nvPr/>
      </p:nvGrpSpPr>
      <p:grpSpPr>
        <a:xfrm>
          <a:off x="0" y="0"/>
          <a:ext cx="0" cy="0"/>
          <a:chOff x="0" y="0"/>
          <a:chExt cx="0" cy="0"/>
        </a:xfrm>
      </p:grpSpPr>
      <p:pic>
        <p:nvPicPr>
          <p:cNvPr id="4" name="Picture 5"/>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bwMode="auto">
          <a:xfrm>
            <a:off x="-14288" y="0"/>
            <a:ext cx="2357438" cy="5143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96441" indent="-96441">
              <a:spcBef>
                <a:spcPts val="0"/>
              </a:spcBef>
              <a:spcAft>
                <a:spcPts val="506"/>
              </a:spcAft>
              <a:buClr>
                <a:schemeClr val="accent6">
                  <a:lumMod val="60000"/>
                  <a:lumOff val="40000"/>
                </a:schemeClr>
              </a:buClr>
              <a:buFont typeface="Arial" panose="020B0604020202020204" pitchFamily="34" charset="0"/>
              <a:buChar char="•"/>
              <a:defRPr sz="2400"/>
            </a:lvl1pPr>
            <a:lvl2pPr marL="289322" indent="-96441">
              <a:spcBef>
                <a:spcPts val="0"/>
              </a:spcBef>
              <a:spcAft>
                <a:spcPts val="506"/>
              </a:spcAft>
              <a:buClr>
                <a:schemeClr val="accent6">
                  <a:lumMod val="60000"/>
                  <a:lumOff val="40000"/>
                </a:schemeClr>
              </a:buClr>
              <a:buFont typeface="Arial" panose="020B0604020202020204" pitchFamily="34" charset="0"/>
              <a:buChar char="•"/>
              <a:defRPr sz="1800"/>
            </a:lvl2pPr>
            <a:lvl3pPr marL="482204" indent="-96441">
              <a:spcBef>
                <a:spcPts val="0"/>
              </a:spcBef>
              <a:spcAft>
                <a:spcPts val="506"/>
              </a:spcAft>
              <a:buClr>
                <a:schemeClr val="accent6">
                  <a:lumMod val="60000"/>
                  <a:lumOff val="40000"/>
                </a:schemeClr>
              </a:buClr>
              <a:buFont typeface="Arial" panose="020B0604020202020204" pitchFamily="34" charset="0"/>
              <a:buChar char="•"/>
              <a:defRPr sz="1800"/>
            </a:lvl3pPr>
            <a:lvl4pPr marL="675085" indent="-96441">
              <a:spcBef>
                <a:spcPts val="0"/>
              </a:spcBef>
              <a:spcAft>
                <a:spcPts val="506"/>
              </a:spcAft>
              <a:buClr>
                <a:schemeClr val="accent6">
                  <a:lumMod val="60000"/>
                  <a:lumOff val="40000"/>
                </a:schemeClr>
              </a:buClr>
              <a:buFont typeface="Arial" panose="020B0604020202020204" pitchFamily="34" charset="0"/>
              <a:buChar char="•"/>
              <a:defRPr sz="1200"/>
            </a:lvl4pPr>
            <a:lvl5pPr marL="867966" indent="-96441">
              <a:spcBef>
                <a:spcPts val="0"/>
              </a:spcBef>
              <a:spcAft>
                <a:spcPts val="506"/>
              </a:spcAft>
              <a:buClr>
                <a:schemeClr val="accent6">
                  <a:lumMod val="60000"/>
                  <a:lumOff val="40000"/>
                </a:schemeClr>
              </a:buClr>
              <a:buFont typeface="Arial" panose="020B0604020202020204"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943968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RedSideBar_Title and Content">
    <p:spTree>
      <p:nvGrpSpPr>
        <p:cNvPr id="1" name=""/>
        <p:cNvGrpSpPr/>
        <p:nvPr/>
      </p:nvGrpSpPr>
      <p:grpSpPr>
        <a:xfrm>
          <a:off x="0" y="0"/>
          <a:ext cx="0" cy="0"/>
          <a:chOff x="0" y="0"/>
          <a:chExt cx="0" cy="0"/>
        </a:xfrm>
      </p:grpSpPr>
      <p:pic>
        <p:nvPicPr>
          <p:cNvPr id="4" name="Picture 5"/>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bwMode="auto">
          <a:xfrm>
            <a:off x="-14288" y="0"/>
            <a:ext cx="2357438" cy="5143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1" y="0"/>
            <a:ext cx="9144000" cy="1181100"/>
          </a:xfrm>
        </p:spPr>
        <p:txBody>
          <a:bodyPr/>
          <a:lstStyle>
            <a:lvl1pPr algn="ctr">
              <a:defRPr/>
            </a:lvl1pPr>
          </a:lstStyle>
          <a:p>
            <a:r>
              <a:rPr lang="en-US" dirty="0"/>
              <a:t>Click to edit Master title style</a:t>
            </a:r>
          </a:p>
        </p:txBody>
      </p:sp>
    </p:spTree>
    <p:extLst>
      <p:ext uri="{BB962C8B-B14F-4D97-AF65-F5344CB8AC3E}">
        <p14:creationId xmlns:p14="http://schemas.microsoft.com/office/powerpoint/2010/main" val="8460056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Blue Back">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406" y="0"/>
            <a:ext cx="4681896" cy="5143500"/>
          </a:xfrm>
          <a:prstGeom prst="rect">
            <a:avLst/>
          </a:prstGeom>
        </p:spPr>
      </p:pic>
      <p:grpSp>
        <p:nvGrpSpPr>
          <p:cNvPr id="11" name="Group 10"/>
          <p:cNvGrpSpPr/>
          <p:nvPr userDrawn="1"/>
        </p:nvGrpSpPr>
        <p:grpSpPr>
          <a:xfrm>
            <a:off x="3406665" y="0"/>
            <a:ext cx="5708379" cy="5143500"/>
            <a:chOff x="3435621" y="0"/>
            <a:chExt cx="5708379" cy="5143500"/>
          </a:xfrm>
        </p:grpSpPr>
        <p:sp useBgFill="1">
          <p:nvSpPr>
            <p:cNvPr id="12" name="Rectangle 8"/>
            <p:cNvSpPr/>
            <p:nvPr userDrawn="1"/>
          </p:nvSpPr>
          <p:spPr>
            <a:xfrm>
              <a:off x="3795913" y="0"/>
              <a:ext cx="5348087"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2434" h="6858000">
                  <a:moveTo>
                    <a:pt x="140834" y="0"/>
                  </a:moveTo>
                  <a:lnTo>
                    <a:pt x="9132434" y="0"/>
                  </a:lnTo>
                  <a:lnTo>
                    <a:pt x="9132434" y="6858000"/>
                  </a:lnTo>
                  <a:lnTo>
                    <a:pt x="0" y="6858000"/>
                  </a:lnTo>
                  <a:cubicBezTo>
                    <a:pt x="1225995" y="4769571"/>
                    <a:pt x="1890121" y="2653749"/>
                    <a:pt x="14083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Trebuchet MS"/>
                <a:ea typeface="+mn-ea"/>
                <a:cs typeface="+mn-cs"/>
              </a:endParaRPr>
            </a:p>
          </p:txBody>
        </p:sp>
        <p:pic>
          <p:nvPicPr>
            <p:cNvPr id="13" name="Picture 10"/>
            <p:cNvPicPr>
              <a:picLocks noChangeAspect="1"/>
            </p:cNvPicPr>
            <p:nvPr userDrawn="1"/>
          </p:nvPicPr>
          <p:blipFill>
            <a:blip r:embed="rId3" cstate="email">
              <a:extLst>
                <a:ext uri="{28A0092B-C50C-407E-A947-70E740481C1C}">
                  <a14:useLocalDpi xmlns:a14="http://schemas.microsoft.com/office/drawing/2010/main"/>
                </a:ext>
              </a:extLst>
            </a:blip>
            <a:srcRect l="22279" r="63603"/>
            <a:stretch>
              <a:fillRect/>
            </a:stretch>
          </p:blipFill>
          <p:spPr bwMode="auto">
            <a:xfrm>
              <a:off x="3435621" y="0"/>
              <a:ext cx="1290638" cy="5143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 name="Picture 13"/>
            <p:cNvPicPr>
              <a:picLocks noChangeAspect="1"/>
            </p:cNvPicPr>
            <p:nvPr userDrawn="1"/>
          </p:nvPicPr>
          <p:blipFill rotWithShape="1">
            <a:blip r:embed="rId4" cstate="print">
              <a:extLst>
                <a:ext uri="{28A0092B-C50C-407E-A947-70E740481C1C}">
                  <a14:useLocalDpi xmlns:a14="http://schemas.microsoft.com/office/drawing/2010/main"/>
                </a:ext>
              </a:extLst>
            </a:blip>
            <a:srcRect l="8790" t="34294" r="8357" b="34966"/>
            <a:stretch/>
          </p:blipFill>
          <p:spPr>
            <a:xfrm>
              <a:off x="4726258" y="4100072"/>
              <a:ext cx="4087542" cy="853053"/>
            </a:xfrm>
            <a:prstGeom prst="rect">
              <a:avLst/>
            </a:prstGeom>
          </p:spPr>
        </p:pic>
      </p:grpSp>
      <p:sp>
        <p:nvSpPr>
          <p:cNvPr id="19" name="Title 1"/>
          <p:cNvSpPr>
            <a:spLocks noGrp="1"/>
          </p:cNvSpPr>
          <p:nvPr>
            <p:ph type="ctrTitle" hasCustomPrompt="1"/>
          </p:nvPr>
        </p:nvSpPr>
        <p:spPr>
          <a:xfrm>
            <a:off x="4670584" y="548122"/>
            <a:ext cx="4444460" cy="2391713"/>
          </a:xfrm>
        </p:spPr>
        <p:txBody>
          <a:bodyPr anchor="b">
            <a:normAutofit/>
          </a:bodyPr>
          <a:lstStyle>
            <a:lvl1pPr algn="l">
              <a:defRPr sz="4000" baseline="0">
                <a:solidFill>
                  <a:schemeClr val="bg1"/>
                </a:solidFill>
              </a:defRPr>
            </a:lvl1pPr>
          </a:lstStyle>
          <a:p>
            <a:r>
              <a:rPr lang="en-US" dirty="0"/>
              <a:t>Click to edit Master text styles</a:t>
            </a:r>
          </a:p>
        </p:txBody>
      </p:sp>
      <p:sp>
        <p:nvSpPr>
          <p:cNvPr id="20" name="Subtitle 2"/>
          <p:cNvSpPr>
            <a:spLocks noGrp="1"/>
          </p:cNvSpPr>
          <p:nvPr>
            <p:ph type="subTitle" idx="1" hasCustomPrompt="1"/>
          </p:nvPr>
        </p:nvSpPr>
        <p:spPr>
          <a:xfrm>
            <a:off x="4677880" y="2992311"/>
            <a:ext cx="4444460" cy="318910"/>
          </a:xfrm>
        </p:spPr>
        <p:txBody>
          <a:bodyPr>
            <a:noAutofit/>
          </a:bodyPr>
          <a:lstStyle>
            <a:lvl1pPr marL="0" indent="0" algn="l">
              <a:buFont typeface="Arial" panose="020B0604020202020204" pitchFamily="34" charset="0"/>
              <a:buNone/>
              <a:defRPr sz="2000" cap="all" baseline="0">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dirty="0"/>
              <a:t>Click to edit Master text styles</a:t>
            </a:r>
          </a:p>
        </p:txBody>
      </p:sp>
      <p:sp>
        <p:nvSpPr>
          <p:cNvPr id="21" name="Text Placeholder 11"/>
          <p:cNvSpPr>
            <a:spLocks noGrp="1"/>
          </p:cNvSpPr>
          <p:nvPr>
            <p:ph type="body" sz="quarter" idx="10"/>
          </p:nvPr>
        </p:nvSpPr>
        <p:spPr>
          <a:xfrm>
            <a:off x="4669067" y="3325277"/>
            <a:ext cx="4456143" cy="343204"/>
          </a:xfrm>
        </p:spPr>
        <p:txBody>
          <a:bodyPr>
            <a:noAutofit/>
          </a:bodyPr>
          <a:lstStyle>
            <a:lvl1pPr marL="0" indent="0" algn="l">
              <a:buFont typeface="Arial" panose="020B0604020202020204" pitchFamily="34" charset="0"/>
              <a:buNone/>
              <a:defRPr sz="1600" i="1">
                <a:solidFill>
                  <a:schemeClr val="bg1"/>
                </a:solidFill>
              </a:defRPr>
            </a:lvl1pPr>
            <a:lvl2pPr marL="192881" indent="0">
              <a:buNone/>
              <a:defRPr sz="675"/>
            </a:lvl2pPr>
            <a:lvl3pPr marL="385763" indent="0">
              <a:buNone/>
              <a:defRPr sz="591"/>
            </a:lvl3pPr>
            <a:lvl4pPr marL="578644" indent="0">
              <a:buNone/>
              <a:defRPr sz="506"/>
            </a:lvl4pPr>
            <a:lvl5pPr marL="771525" indent="0">
              <a:buNone/>
              <a:defRPr sz="506"/>
            </a:lvl5pPr>
          </a:lstStyle>
          <a:p>
            <a:pPr lvl="0"/>
            <a:r>
              <a:rPr lang="en-US" dirty="0"/>
              <a:t>Click to edit Master text styles</a:t>
            </a:r>
          </a:p>
        </p:txBody>
      </p:sp>
    </p:spTree>
    <p:extLst>
      <p:ext uri="{BB962C8B-B14F-4D97-AF65-F5344CB8AC3E}">
        <p14:creationId xmlns:p14="http://schemas.microsoft.com/office/powerpoint/2010/main" val="16322370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extLst>
    <p:ext uri="{DCECCB84-F9BA-43D5-87BE-67443E8EF086}">
      <p15:sldGuideLst xmlns:p15="http://schemas.microsoft.com/office/powerpoint/2012/main">
        <p15:guide id="1" pos="400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BlueSideBar_Title and Content">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flipH="1">
            <a:off x="1" y="0"/>
            <a:ext cx="3381608" cy="5143500"/>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96441" indent="-96441">
              <a:spcBef>
                <a:spcPts val="0"/>
              </a:spcBef>
              <a:spcAft>
                <a:spcPts val="506"/>
              </a:spcAft>
              <a:buClr>
                <a:schemeClr val="accent6">
                  <a:lumMod val="60000"/>
                  <a:lumOff val="40000"/>
                </a:schemeClr>
              </a:buClr>
              <a:buFont typeface="Arial" panose="020B0604020202020204" pitchFamily="34" charset="0"/>
              <a:buChar char="•"/>
              <a:defRPr/>
            </a:lvl1pPr>
            <a:lvl2pPr marL="289322" indent="-96441">
              <a:spcBef>
                <a:spcPts val="0"/>
              </a:spcBef>
              <a:spcAft>
                <a:spcPts val="506"/>
              </a:spcAft>
              <a:buClr>
                <a:schemeClr val="accent6">
                  <a:lumMod val="60000"/>
                  <a:lumOff val="40000"/>
                </a:schemeClr>
              </a:buClr>
              <a:buFont typeface="Arial" panose="020B0604020202020204" pitchFamily="34" charset="0"/>
              <a:buChar char="•"/>
              <a:defRPr/>
            </a:lvl2pPr>
            <a:lvl3pPr marL="482204" indent="-96441">
              <a:spcBef>
                <a:spcPts val="0"/>
              </a:spcBef>
              <a:spcAft>
                <a:spcPts val="506"/>
              </a:spcAft>
              <a:buClr>
                <a:schemeClr val="accent6">
                  <a:lumMod val="60000"/>
                  <a:lumOff val="40000"/>
                </a:schemeClr>
              </a:buClr>
              <a:buFont typeface="Arial" panose="020B0604020202020204" pitchFamily="34" charset="0"/>
              <a:buChar char="•"/>
              <a:defRPr/>
            </a:lvl3pPr>
            <a:lvl4pPr marL="675085" indent="-96441">
              <a:spcBef>
                <a:spcPts val="0"/>
              </a:spcBef>
              <a:spcAft>
                <a:spcPts val="506"/>
              </a:spcAft>
              <a:buClr>
                <a:schemeClr val="accent6">
                  <a:lumMod val="60000"/>
                  <a:lumOff val="40000"/>
                </a:schemeClr>
              </a:buClr>
              <a:buFont typeface="Arial" panose="020B0604020202020204" pitchFamily="34" charset="0"/>
              <a:buChar char="•"/>
              <a:defRPr/>
            </a:lvl4pPr>
            <a:lvl5pPr marL="867966" indent="-96441">
              <a:spcBef>
                <a:spcPts val="0"/>
              </a:spcBef>
              <a:spcAft>
                <a:spcPts val="506"/>
              </a:spcAft>
              <a:buClr>
                <a:schemeClr val="accent6">
                  <a:lumMod val="60000"/>
                  <a:lumOff val="40000"/>
                </a:schemeClr>
              </a:buClr>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54041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52390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ue Side Blank">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flipH="1">
            <a:off x="1" y="0"/>
            <a:ext cx="3381608" cy="5143500"/>
          </a:xfrm>
          <a:prstGeom prst="rect">
            <a:avLst/>
          </a:prstGeom>
        </p:spPr>
      </p:pic>
    </p:spTree>
    <p:extLst>
      <p:ext uri="{BB962C8B-B14F-4D97-AF65-F5344CB8AC3E}">
        <p14:creationId xmlns:p14="http://schemas.microsoft.com/office/powerpoint/2010/main" val="24665922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secHead" preserve="1">
  <p:cSld name="1_Section Header">
    <p:spTree>
      <p:nvGrpSpPr>
        <p:cNvPr id="1" name=""/>
        <p:cNvGrpSpPr/>
        <p:nvPr/>
      </p:nvGrpSpPr>
      <p:grpSpPr>
        <a:xfrm>
          <a:off x="0" y="0"/>
          <a:ext cx="0" cy="0"/>
          <a:chOff x="0" y="0"/>
          <a:chExt cx="0" cy="0"/>
        </a:xfrm>
      </p:grpSpPr>
      <p:pic>
        <p:nvPicPr>
          <p:cNvPr id="7"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l="62001" r="4527"/>
          <a:stretch/>
        </p:blipFill>
        <p:spPr bwMode="auto">
          <a:xfrm>
            <a:off x="6070600" y="0"/>
            <a:ext cx="3060700" cy="5143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0" y="399522"/>
            <a:ext cx="9144000" cy="2139553"/>
          </a:xfrm>
        </p:spPr>
        <p:txBody>
          <a:bodyPr anchor="b">
            <a:normAutofit/>
          </a:bodyPr>
          <a:lstStyle>
            <a:lvl1pPr algn="ctr">
              <a:defRPr sz="3600"/>
            </a:lvl1pPr>
          </a:lstStyle>
          <a:p>
            <a:r>
              <a:rPr lang="en-US" dirty="0"/>
              <a:t>Click to edit Master title style</a:t>
            </a:r>
          </a:p>
        </p:txBody>
      </p:sp>
      <p:sp>
        <p:nvSpPr>
          <p:cNvPr id="3" name="Text Placeholder 2"/>
          <p:cNvSpPr>
            <a:spLocks noGrp="1"/>
          </p:cNvSpPr>
          <p:nvPr>
            <p:ph type="body" idx="1"/>
          </p:nvPr>
        </p:nvSpPr>
        <p:spPr>
          <a:xfrm>
            <a:off x="0" y="2559315"/>
            <a:ext cx="9144000" cy="1125140"/>
          </a:xfrm>
        </p:spPr>
        <p:txBody>
          <a:bodyPr>
            <a:normAutofit/>
          </a:bodyPr>
          <a:lstStyle>
            <a:lvl1pPr marL="0" indent="0" algn="ctr">
              <a:buNone/>
              <a:defRPr sz="2400">
                <a:solidFill>
                  <a:schemeClr val="bg1"/>
                </a:solidFill>
              </a:defRPr>
            </a:lvl1pPr>
            <a:lvl2pPr marL="192881" indent="0">
              <a:buNone/>
              <a:defRPr sz="844">
                <a:solidFill>
                  <a:schemeClr val="tx1">
                    <a:tint val="75000"/>
                  </a:schemeClr>
                </a:solidFill>
              </a:defRPr>
            </a:lvl2pPr>
            <a:lvl3pPr marL="385763" indent="0">
              <a:buNone/>
              <a:defRPr sz="760">
                <a:solidFill>
                  <a:schemeClr val="tx1">
                    <a:tint val="75000"/>
                  </a:schemeClr>
                </a:solidFill>
              </a:defRPr>
            </a:lvl3pPr>
            <a:lvl4pPr marL="578644" indent="0">
              <a:buNone/>
              <a:defRPr sz="675">
                <a:solidFill>
                  <a:schemeClr val="tx1">
                    <a:tint val="75000"/>
                  </a:schemeClr>
                </a:solidFill>
              </a:defRPr>
            </a:lvl4pPr>
            <a:lvl5pPr marL="771525" indent="0">
              <a:buNone/>
              <a:defRPr sz="675">
                <a:solidFill>
                  <a:schemeClr val="tx1">
                    <a:tint val="75000"/>
                  </a:schemeClr>
                </a:solidFill>
              </a:defRPr>
            </a:lvl5pPr>
            <a:lvl6pPr marL="964406" indent="0">
              <a:buNone/>
              <a:defRPr sz="675">
                <a:solidFill>
                  <a:schemeClr val="tx1">
                    <a:tint val="75000"/>
                  </a:schemeClr>
                </a:solidFill>
              </a:defRPr>
            </a:lvl6pPr>
            <a:lvl7pPr marL="1157288" indent="0">
              <a:buNone/>
              <a:defRPr sz="675">
                <a:solidFill>
                  <a:schemeClr val="tx1">
                    <a:tint val="75000"/>
                  </a:schemeClr>
                </a:solidFill>
              </a:defRPr>
            </a:lvl7pPr>
            <a:lvl8pPr marL="1350169" indent="0">
              <a:buNone/>
              <a:defRPr sz="675">
                <a:solidFill>
                  <a:schemeClr val="tx1">
                    <a:tint val="75000"/>
                  </a:schemeClr>
                </a:solidFill>
              </a:defRPr>
            </a:lvl8pPr>
            <a:lvl9pPr marL="1543050" indent="0">
              <a:buNone/>
              <a:defRPr sz="675">
                <a:solidFill>
                  <a:schemeClr val="tx1">
                    <a:tint val="75000"/>
                  </a:schemeClr>
                </a:solidFill>
              </a:defRPr>
            </a:lvl9pPr>
          </a:lstStyle>
          <a:p>
            <a:pPr lvl="0"/>
            <a:r>
              <a:rPr lang="en-US"/>
              <a:t>Click to edit Master text styles</a:t>
            </a:r>
          </a:p>
        </p:txBody>
      </p:sp>
      <p:pic>
        <p:nvPicPr>
          <p:cNvPr id="6" name="Picture 5"/>
          <p:cNvPicPr>
            <a:picLocks noChangeAspect="1"/>
          </p:cNvPicPr>
          <p:nvPr userDrawn="1"/>
        </p:nvPicPr>
        <p:blipFill rotWithShape="1">
          <a:blip r:embed="rId3" cstate="print">
            <a:extLst>
              <a:ext uri="{28A0092B-C50C-407E-A947-70E740481C1C}">
                <a14:useLocalDpi xmlns:a14="http://schemas.microsoft.com/office/drawing/2010/main"/>
              </a:ext>
            </a:extLst>
          </a:blip>
          <a:srcRect l="8790" t="34294" r="8357" b="34966"/>
          <a:stretch/>
        </p:blipFill>
        <p:spPr>
          <a:xfrm>
            <a:off x="2513350" y="3817624"/>
            <a:ext cx="4163020" cy="868805"/>
          </a:xfrm>
          <a:prstGeom prst="rect">
            <a:avLst/>
          </a:prstGeom>
        </p:spPr>
      </p:pic>
    </p:spTree>
    <p:extLst>
      <p:ext uri="{BB962C8B-B14F-4D97-AF65-F5344CB8AC3E}">
        <p14:creationId xmlns:p14="http://schemas.microsoft.com/office/powerpoint/2010/main" val="34967260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woObj" preserve="1">
  <p:cSld name="1_Two Content">
    <p:spTree>
      <p:nvGrpSpPr>
        <p:cNvPr id="1" name=""/>
        <p:cNvGrpSpPr/>
        <p:nvPr/>
      </p:nvGrpSpPr>
      <p:grpSpPr>
        <a:xfrm>
          <a:off x="0" y="0"/>
          <a:ext cx="0" cy="0"/>
          <a:chOff x="0" y="0"/>
          <a:chExt cx="0" cy="0"/>
        </a:xfrm>
      </p:grpSpPr>
      <p:pic>
        <p:nvPicPr>
          <p:cNvPr id="5" name="Picture 5"/>
          <p:cNvPicPr>
            <a:picLocks noChangeAspect="1"/>
          </p:cNvPicPr>
          <p:nvPr/>
        </p:nvPicPr>
        <p:blipFill rotWithShape="1">
          <a:blip r:embed="rId2" cstate="email">
            <a:extLst>
              <a:ext uri="{28A0092B-C50C-407E-A947-70E740481C1C}">
                <a14:useLocalDpi xmlns:a14="http://schemas.microsoft.com/office/drawing/2010/main"/>
              </a:ext>
            </a:extLst>
          </a:blip>
          <a:srcRect l="62001" r="4527"/>
          <a:stretch/>
        </p:blipFill>
        <p:spPr bwMode="auto">
          <a:xfrm>
            <a:off x="6070600" y="0"/>
            <a:ext cx="3060700" cy="5143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317901" y="1216822"/>
            <a:ext cx="4196953" cy="3469481"/>
          </a:xfrm>
        </p:spPr>
        <p:txBody>
          <a:bodyPr/>
          <a:lstStyle>
            <a:lvl1pPr marL="96441" indent="-96441">
              <a:buClr>
                <a:schemeClr val="bg1">
                  <a:lumMod val="50000"/>
                </a:schemeClr>
              </a:buClr>
              <a:buFont typeface="Arial" panose="020B0604020202020204" pitchFamily="34" charset="0"/>
              <a:buChar char="•"/>
              <a:defRPr/>
            </a:lvl1pPr>
            <a:lvl2pPr marL="289322" indent="-96441">
              <a:buClr>
                <a:schemeClr val="bg1">
                  <a:lumMod val="50000"/>
                </a:schemeClr>
              </a:buClr>
              <a:buFont typeface="Arial" panose="020B0604020202020204" pitchFamily="34" charset="0"/>
              <a:buChar char="•"/>
              <a:defRPr/>
            </a:lvl2pPr>
            <a:lvl3pPr marL="482204" indent="-96441">
              <a:buClr>
                <a:schemeClr val="bg1">
                  <a:lumMod val="50000"/>
                </a:schemeClr>
              </a:buClr>
              <a:buFont typeface="Arial" panose="020B0604020202020204" pitchFamily="34" charset="0"/>
              <a:buChar char="•"/>
              <a:defRPr/>
            </a:lvl3pPr>
            <a:lvl4pPr marL="675085" indent="-96441">
              <a:buClr>
                <a:schemeClr val="bg1">
                  <a:lumMod val="50000"/>
                </a:schemeClr>
              </a:buClr>
              <a:buFont typeface="Arial" panose="020B0604020202020204" pitchFamily="34" charset="0"/>
              <a:buChar char="•"/>
              <a:defRPr/>
            </a:lvl4pPr>
            <a:lvl5pPr marL="867966" indent="-96441">
              <a:buClr>
                <a:schemeClr val="bg1">
                  <a:lumMod val="50000"/>
                </a:schemeClr>
              </a:buClr>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3" y="1216822"/>
            <a:ext cx="4244579" cy="3469481"/>
          </a:xfrm>
        </p:spPr>
        <p:txBody>
          <a:bodyPr/>
          <a:lstStyle>
            <a:lvl1pPr marL="96441" indent="-96441">
              <a:buClr>
                <a:schemeClr val="bg1">
                  <a:lumMod val="50000"/>
                </a:schemeClr>
              </a:buClr>
              <a:buFont typeface="Arial" panose="020B0604020202020204" pitchFamily="34" charset="0"/>
              <a:buChar char="•"/>
              <a:defRPr/>
            </a:lvl1pPr>
            <a:lvl2pPr marL="289322" indent="-96441">
              <a:buClr>
                <a:schemeClr val="bg1">
                  <a:lumMod val="50000"/>
                </a:schemeClr>
              </a:buClr>
              <a:buFont typeface="Arial" panose="020B0604020202020204" pitchFamily="34" charset="0"/>
              <a:buChar char="•"/>
              <a:defRPr/>
            </a:lvl2pPr>
            <a:lvl3pPr marL="482204" indent="-96441">
              <a:buClr>
                <a:schemeClr val="bg1">
                  <a:lumMod val="50000"/>
                </a:schemeClr>
              </a:buClr>
              <a:buFont typeface="Arial" panose="020B0604020202020204" pitchFamily="34" charset="0"/>
              <a:buChar char="•"/>
              <a:defRPr/>
            </a:lvl3pPr>
            <a:lvl4pPr marL="675085" indent="-96441">
              <a:buClr>
                <a:schemeClr val="bg1">
                  <a:lumMod val="50000"/>
                </a:schemeClr>
              </a:buClr>
              <a:buFont typeface="Arial" panose="020B0604020202020204" pitchFamily="34" charset="0"/>
              <a:buChar char="•"/>
              <a:defRPr/>
            </a:lvl4pPr>
            <a:lvl5pPr marL="867966" indent="-96441">
              <a:buClr>
                <a:schemeClr val="bg1">
                  <a:lumMod val="50000"/>
                </a:schemeClr>
              </a:buClr>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37772" y="4666974"/>
            <a:ext cx="1866900" cy="389614"/>
          </a:xfrm>
          <a:prstGeom prst="rect">
            <a:avLst/>
          </a:prstGeom>
        </p:spPr>
      </p:pic>
    </p:spTree>
    <p:extLst>
      <p:ext uri="{BB962C8B-B14F-4D97-AF65-F5344CB8AC3E}">
        <p14:creationId xmlns:p14="http://schemas.microsoft.com/office/powerpoint/2010/main" val="32333985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83885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ustom Layout">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66277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1_Title Blue Bac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7742682" cy="5143500"/>
          </a:xfrm>
          <a:prstGeom prst="rect">
            <a:avLst/>
          </a:prstGeom>
        </p:spPr>
      </p:pic>
      <p:grpSp>
        <p:nvGrpSpPr>
          <p:cNvPr id="12" name="Group 11"/>
          <p:cNvGrpSpPr/>
          <p:nvPr userDrawn="1"/>
        </p:nvGrpSpPr>
        <p:grpSpPr>
          <a:xfrm>
            <a:off x="3406665" y="0"/>
            <a:ext cx="5708379" cy="5143500"/>
            <a:chOff x="3435621" y="0"/>
            <a:chExt cx="5708379" cy="5143500"/>
          </a:xfrm>
        </p:grpSpPr>
        <p:sp useBgFill="1">
          <p:nvSpPr>
            <p:cNvPr id="13" name="Rectangle 8"/>
            <p:cNvSpPr/>
            <p:nvPr userDrawn="1"/>
          </p:nvSpPr>
          <p:spPr>
            <a:xfrm>
              <a:off x="3795913" y="0"/>
              <a:ext cx="5348087"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2434" h="6858000">
                  <a:moveTo>
                    <a:pt x="140834" y="0"/>
                  </a:moveTo>
                  <a:lnTo>
                    <a:pt x="9132434" y="0"/>
                  </a:lnTo>
                  <a:lnTo>
                    <a:pt x="9132434" y="6858000"/>
                  </a:lnTo>
                  <a:lnTo>
                    <a:pt x="0" y="6858000"/>
                  </a:lnTo>
                  <a:cubicBezTo>
                    <a:pt x="1225995" y="4769571"/>
                    <a:pt x="1890121" y="2653749"/>
                    <a:pt x="14083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Trebuchet MS"/>
                <a:ea typeface="+mn-ea"/>
                <a:cs typeface="+mn-cs"/>
              </a:endParaRPr>
            </a:p>
          </p:txBody>
        </p:sp>
        <p:pic>
          <p:nvPicPr>
            <p:cNvPr id="14" name="Picture 10"/>
            <p:cNvPicPr>
              <a:picLocks noChangeAspect="1"/>
            </p:cNvPicPr>
            <p:nvPr userDrawn="1"/>
          </p:nvPicPr>
          <p:blipFill>
            <a:blip r:embed="rId3" cstate="email">
              <a:extLst>
                <a:ext uri="{28A0092B-C50C-407E-A947-70E740481C1C}">
                  <a14:useLocalDpi xmlns:a14="http://schemas.microsoft.com/office/drawing/2010/main"/>
                </a:ext>
              </a:extLst>
            </a:blip>
            <a:srcRect l="22279" r="63603"/>
            <a:stretch>
              <a:fillRect/>
            </a:stretch>
          </p:blipFill>
          <p:spPr bwMode="auto">
            <a:xfrm>
              <a:off x="3435621" y="0"/>
              <a:ext cx="1290638" cy="5143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9" name="Picture 18"/>
            <p:cNvPicPr>
              <a:picLocks noChangeAspect="1"/>
            </p:cNvPicPr>
            <p:nvPr userDrawn="1"/>
          </p:nvPicPr>
          <p:blipFill rotWithShape="1">
            <a:blip r:embed="rId4" cstate="print">
              <a:extLst>
                <a:ext uri="{28A0092B-C50C-407E-A947-70E740481C1C}">
                  <a14:useLocalDpi xmlns:a14="http://schemas.microsoft.com/office/drawing/2010/main"/>
                </a:ext>
              </a:extLst>
            </a:blip>
            <a:srcRect l="8790" t="34294" r="8357" b="34966"/>
            <a:stretch/>
          </p:blipFill>
          <p:spPr>
            <a:xfrm>
              <a:off x="4726258" y="4100072"/>
              <a:ext cx="4087542" cy="853053"/>
            </a:xfrm>
            <a:prstGeom prst="rect">
              <a:avLst/>
            </a:prstGeom>
          </p:spPr>
        </p:pic>
      </p:grpSp>
      <p:sp>
        <p:nvSpPr>
          <p:cNvPr id="20" name="Title 1"/>
          <p:cNvSpPr>
            <a:spLocks noGrp="1"/>
          </p:cNvSpPr>
          <p:nvPr>
            <p:ph type="ctrTitle" hasCustomPrompt="1"/>
          </p:nvPr>
        </p:nvSpPr>
        <p:spPr>
          <a:xfrm>
            <a:off x="4670584" y="548122"/>
            <a:ext cx="4444460" cy="2391713"/>
          </a:xfrm>
        </p:spPr>
        <p:txBody>
          <a:bodyPr anchor="b">
            <a:normAutofit/>
          </a:bodyPr>
          <a:lstStyle>
            <a:lvl1pPr algn="l">
              <a:defRPr sz="4000" baseline="0">
                <a:solidFill>
                  <a:schemeClr val="bg1"/>
                </a:solidFill>
              </a:defRPr>
            </a:lvl1pPr>
          </a:lstStyle>
          <a:p>
            <a:r>
              <a:rPr lang="en-US" dirty="0"/>
              <a:t>Click to edit Master text styles</a:t>
            </a:r>
          </a:p>
        </p:txBody>
      </p:sp>
      <p:sp>
        <p:nvSpPr>
          <p:cNvPr id="21" name="Subtitle 2"/>
          <p:cNvSpPr>
            <a:spLocks noGrp="1"/>
          </p:cNvSpPr>
          <p:nvPr>
            <p:ph type="subTitle" idx="1" hasCustomPrompt="1"/>
          </p:nvPr>
        </p:nvSpPr>
        <p:spPr>
          <a:xfrm>
            <a:off x="4677880" y="2992311"/>
            <a:ext cx="4444460" cy="318910"/>
          </a:xfrm>
        </p:spPr>
        <p:txBody>
          <a:bodyPr>
            <a:noAutofit/>
          </a:bodyPr>
          <a:lstStyle>
            <a:lvl1pPr marL="0" indent="0" algn="l">
              <a:buFont typeface="Arial" panose="020B0604020202020204" pitchFamily="34" charset="0"/>
              <a:buNone/>
              <a:defRPr sz="2000" cap="all" baseline="0">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dirty="0"/>
              <a:t>Click to edit Master text styles</a:t>
            </a:r>
          </a:p>
        </p:txBody>
      </p:sp>
      <p:sp>
        <p:nvSpPr>
          <p:cNvPr id="22" name="Text Placeholder 11"/>
          <p:cNvSpPr>
            <a:spLocks noGrp="1"/>
          </p:cNvSpPr>
          <p:nvPr>
            <p:ph type="body" sz="quarter" idx="10"/>
          </p:nvPr>
        </p:nvSpPr>
        <p:spPr>
          <a:xfrm>
            <a:off x="4669067" y="3325277"/>
            <a:ext cx="4456143" cy="343204"/>
          </a:xfrm>
        </p:spPr>
        <p:txBody>
          <a:bodyPr>
            <a:noAutofit/>
          </a:bodyPr>
          <a:lstStyle>
            <a:lvl1pPr marL="0" indent="0" algn="l">
              <a:buFont typeface="Arial" panose="020B0604020202020204" pitchFamily="34" charset="0"/>
              <a:buNone/>
              <a:defRPr sz="1600" i="1">
                <a:solidFill>
                  <a:schemeClr val="bg1"/>
                </a:solidFill>
              </a:defRPr>
            </a:lvl1pPr>
            <a:lvl2pPr marL="192881" indent="0">
              <a:buNone/>
              <a:defRPr sz="675"/>
            </a:lvl2pPr>
            <a:lvl3pPr marL="385763" indent="0">
              <a:buNone/>
              <a:defRPr sz="591"/>
            </a:lvl3pPr>
            <a:lvl4pPr marL="578644" indent="0">
              <a:buNone/>
              <a:defRPr sz="506"/>
            </a:lvl4pPr>
            <a:lvl5pPr marL="771525" indent="0">
              <a:buNone/>
              <a:defRPr sz="506"/>
            </a:lvl5pPr>
          </a:lstStyle>
          <a:p>
            <a:pPr lvl="0"/>
            <a:r>
              <a:rPr lang="en-US" dirty="0"/>
              <a:t>Click to edit Master text styles</a:t>
            </a:r>
          </a:p>
        </p:txBody>
      </p:sp>
    </p:spTree>
    <p:extLst>
      <p:ext uri="{BB962C8B-B14F-4D97-AF65-F5344CB8AC3E}">
        <p14:creationId xmlns:p14="http://schemas.microsoft.com/office/powerpoint/2010/main" val="7345380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Title Blue Back">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4635500" cy="5143500"/>
          </a:xfrm>
          <a:prstGeom prst="rect">
            <a:avLst/>
          </a:prstGeom>
        </p:spPr>
      </p:pic>
      <p:grpSp>
        <p:nvGrpSpPr>
          <p:cNvPr id="11" name="Group 10"/>
          <p:cNvGrpSpPr/>
          <p:nvPr userDrawn="1"/>
        </p:nvGrpSpPr>
        <p:grpSpPr>
          <a:xfrm>
            <a:off x="3406665" y="0"/>
            <a:ext cx="5708379" cy="5143500"/>
            <a:chOff x="3435621" y="0"/>
            <a:chExt cx="5708379" cy="5143500"/>
          </a:xfrm>
        </p:grpSpPr>
        <p:sp useBgFill="1">
          <p:nvSpPr>
            <p:cNvPr id="12" name="Rectangle 8"/>
            <p:cNvSpPr/>
            <p:nvPr userDrawn="1"/>
          </p:nvSpPr>
          <p:spPr>
            <a:xfrm>
              <a:off x="3795913" y="0"/>
              <a:ext cx="5348087"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2434" h="6858000">
                  <a:moveTo>
                    <a:pt x="140834" y="0"/>
                  </a:moveTo>
                  <a:lnTo>
                    <a:pt x="9132434" y="0"/>
                  </a:lnTo>
                  <a:lnTo>
                    <a:pt x="9132434" y="6858000"/>
                  </a:lnTo>
                  <a:lnTo>
                    <a:pt x="0" y="6858000"/>
                  </a:lnTo>
                  <a:cubicBezTo>
                    <a:pt x="1225995" y="4769571"/>
                    <a:pt x="1890121" y="2653749"/>
                    <a:pt x="14083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Trebuchet MS"/>
                <a:ea typeface="+mn-ea"/>
                <a:cs typeface="+mn-cs"/>
              </a:endParaRPr>
            </a:p>
          </p:txBody>
        </p:sp>
        <p:pic>
          <p:nvPicPr>
            <p:cNvPr id="13" name="Picture 10"/>
            <p:cNvPicPr>
              <a:picLocks noChangeAspect="1"/>
            </p:cNvPicPr>
            <p:nvPr userDrawn="1"/>
          </p:nvPicPr>
          <p:blipFill>
            <a:blip r:embed="rId3" cstate="email">
              <a:extLst>
                <a:ext uri="{28A0092B-C50C-407E-A947-70E740481C1C}">
                  <a14:useLocalDpi xmlns:a14="http://schemas.microsoft.com/office/drawing/2010/main"/>
                </a:ext>
              </a:extLst>
            </a:blip>
            <a:srcRect l="22279" r="63603"/>
            <a:stretch>
              <a:fillRect/>
            </a:stretch>
          </p:blipFill>
          <p:spPr bwMode="auto">
            <a:xfrm>
              <a:off x="3435621" y="0"/>
              <a:ext cx="1290638" cy="5143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 name="Picture 13"/>
            <p:cNvPicPr>
              <a:picLocks noChangeAspect="1"/>
            </p:cNvPicPr>
            <p:nvPr userDrawn="1"/>
          </p:nvPicPr>
          <p:blipFill rotWithShape="1">
            <a:blip r:embed="rId4" cstate="print">
              <a:extLst>
                <a:ext uri="{28A0092B-C50C-407E-A947-70E740481C1C}">
                  <a14:useLocalDpi xmlns:a14="http://schemas.microsoft.com/office/drawing/2010/main"/>
                </a:ext>
              </a:extLst>
            </a:blip>
            <a:srcRect l="8790" t="34294" r="8357" b="34966"/>
            <a:stretch/>
          </p:blipFill>
          <p:spPr>
            <a:xfrm>
              <a:off x="4726258" y="4100072"/>
              <a:ext cx="4087542" cy="853053"/>
            </a:xfrm>
            <a:prstGeom prst="rect">
              <a:avLst/>
            </a:prstGeom>
          </p:spPr>
        </p:pic>
      </p:grpSp>
      <p:sp>
        <p:nvSpPr>
          <p:cNvPr id="19" name="Title 1"/>
          <p:cNvSpPr>
            <a:spLocks noGrp="1"/>
          </p:cNvSpPr>
          <p:nvPr>
            <p:ph type="ctrTitle" hasCustomPrompt="1"/>
          </p:nvPr>
        </p:nvSpPr>
        <p:spPr>
          <a:xfrm>
            <a:off x="4670584" y="548122"/>
            <a:ext cx="4444460" cy="2391713"/>
          </a:xfrm>
        </p:spPr>
        <p:txBody>
          <a:bodyPr anchor="b">
            <a:normAutofit/>
          </a:bodyPr>
          <a:lstStyle>
            <a:lvl1pPr algn="l">
              <a:defRPr sz="4000" baseline="0">
                <a:solidFill>
                  <a:schemeClr val="bg1"/>
                </a:solidFill>
              </a:defRPr>
            </a:lvl1pPr>
          </a:lstStyle>
          <a:p>
            <a:r>
              <a:rPr lang="en-US" dirty="0"/>
              <a:t>Click to edit Master text styles</a:t>
            </a:r>
          </a:p>
        </p:txBody>
      </p:sp>
      <p:sp>
        <p:nvSpPr>
          <p:cNvPr id="20" name="Subtitle 2"/>
          <p:cNvSpPr>
            <a:spLocks noGrp="1"/>
          </p:cNvSpPr>
          <p:nvPr>
            <p:ph type="subTitle" idx="1" hasCustomPrompt="1"/>
          </p:nvPr>
        </p:nvSpPr>
        <p:spPr>
          <a:xfrm>
            <a:off x="4677880" y="2992311"/>
            <a:ext cx="4444460" cy="318910"/>
          </a:xfrm>
        </p:spPr>
        <p:txBody>
          <a:bodyPr>
            <a:noAutofit/>
          </a:bodyPr>
          <a:lstStyle>
            <a:lvl1pPr marL="0" indent="0" algn="l">
              <a:buFont typeface="Arial" panose="020B0604020202020204" pitchFamily="34" charset="0"/>
              <a:buNone/>
              <a:defRPr sz="2000" cap="all" baseline="0">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dirty="0"/>
              <a:t>Click to edit Master text styles</a:t>
            </a:r>
          </a:p>
        </p:txBody>
      </p:sp>
      <p:sp>
        <p:nvSpPr>
          <p:cNvPr id="21" name="Text Placeholder 11"/>
          <p:cNvSpPr>
            <a:spLocks noGrp="1"/>
          </p:cNvSpPr>
          <p:nvPr>
            <p:ph type="body" sz="quarter" idx="10"/>
          </p:nvPr>
        </p:nvSpPr>
        <p:spPr>
          <a:xfrm>
            <a:off x="4669067" y="3325277"/>
            <a:ext cx="4456143" cy="343204"/>
          </a:xfrm>
        </p:spPr>
        <p:txBody>
          <a:bodyPr>
            <a:noAutofit/>
          </a:bodyPr>
          <a:lstStyle>
            <a:lvl1pPr marL="0" indent="0" algn="l">
              <a:buFont typeface="Arial" panose="020B0604020202020204" pitchFamily="34" charset="0"/>
              <a:buNone/>
              <a:defRPr sz="1600" i="1">
                <a:solidFill>
                  <a:schemeClr val="bg1"/>
                </a:solidFill>
              </a:defRPr>
            </a:lvl1pPr>
            <a:lvl2pPr marL="192881" indent="0">
              <a:buNone/>
              <a:defRPr sz="675"/>
            </a:lvl2pPr>
            <a:lvl3pPr marL="385763" indent="0">
              <a:buNone/>
              <a:defRPr sz="591"/>
            </a:lvl3pPr>
            <a:lvl4pPr marL="578644" indent="0">
              <a:buNone/>
              <a:defRPr sz="506"/>
            </a:lvl4pPr>
            <a:lvl5pPr marL="771525" indent="0">
              <a:buNone/>
              <a:defRPr sz="506"/>
            </a:lvl5pPr>
          </a:lstStyle>
          <a:p>
            <a:pPr lvl="0"/>
            <a:r>
              <a:rPr lang="en-US" dirty="0"/>
              <a:t>Click to edit Master text styles</a:t>
            </a:r>
          </a:p>
        </p:txBody>
      </p:sp>
    </p:spTree>
    <p:extLst>
      <p:ext uri="{BB962C8B-B14F-4D97-AF65-F5344CB8AC3E}">
        <p14:creationId xmlns:p14="http://schemas.microsoft.com/office/powerpoint/2010/main" val="32386939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Title Blue Back">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4673601" cy="5143500"/>
          </a:xfrm>
          <a:prstGeom prst="rect">
            <a:avLst/>
          </a:prstGeom>
        </p:spPr>
      </p:pic>
      <p:grpSp>
        <p:nvGrpSpPr>
          <p:cNvPr id="11" name="Group 10"/>
          <p:cNvGrpSpPr/>
          <p:nvPr userDrawn="1"/>
        </p:nvGrpSpPr>
        <p:grpSpPr>
          <a:xfrm>
            <a:off x="3406665" y="0"/>
            <a:ext cx="5708379" cy="5143500"/>
            <a:chOff x="3435621" y="0"/>
            <a:chExt cx="5708379" cy="5143500"/>
          </a:xfrm>
        </p:grpSpPr>
        <p:sp useBgFill="1">
          <p:nvSpPr>
            <p:cNvPr id="12" name="Rectangle 8"/>
            <p:cNvSpPr/>
            <p:nvPr userDrawn="1"/>
          </p:nvSpPr>
          <p:spPr>
            <a:xfrm>
              <a:off x="3795913" y="0"/>
              <a:ext cx="5348087"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2434" h="6858000">
                  <a:moveTo>
                    <a:pt x="140834" y="0"/>
                  </a:moveTo>
                  <a:lnTo>
                    <a:pt x="9132434" y="0"/>
                  </a:lnTo>
                  <a:lnTo>
                    <a:pt x="9132434" y="6858000"/>
                  </a:lnTo>
                  <a:lnTo>
                    <a:pt x="0" y="6858000"/>
                  </a:lnTo>
                  <a:cubicBezTo>
                    <a:pt x="1225995" y="4769571"/>
                    <a:pt x="1890121" y="2653749"/>
                    <a:pt x="14083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Trebuchet MS"/>
                <a:ea typeface="+mn-ea"/>
                <a:cs typeface="+mn-cs"/>
              </a:endParaRPr>
            </a:p>
          </p:txBody>
        </p:sp>
        <p:pic>
          <p:nvPicPr>
            <p:cNvPr id="13" name="Picture 10"/>
            <p:cNvPicPr>
              <a:picLocks noChangeAspect="1"/>
            </p:cNvPicPr>
            <p:nvPr userDrawn="1"/>
          </p:nvPicPr>
          <p:blipFill>
            <a:blip r:embed="rId3" cstate="email">
              <a:extLst>
                <a:ext uri="{28A0092B-C50C-407E-A947-70E740481C1C}">
                  <a14:useLocalDpi xmlns:a14="http://schemas.microsoft.com/office/drawing/2010/main"/>
                </a:ext>
              </a:extLst>
            </a:blip>
            <a:srcRect l="22279" r="63603"/>
            <a:stretch>
              <a:fillRect/>
            </a:stretch>
          </p:blipFill>
          <p:spPr bwMode="auto">
            <a:xfrm>
              <a:off x="3435621" y="0"/>
              <a:ext cx="1290638" cy="5143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 name="Picture 13"/>
            <p:cNvPicPr>
              <a:picLocks noChangeAspect="1"/>
            </p:cNvPicPr>
            <p:nvPr userDrawn="1"/>
          </p:nvPicPr>
          <p:blipFill rotWithShape="1">
            <a:blip r:embed="rId4" cstate="print">
              <a:extLst>
                <a:ext uri="{28A0092B-C50C-407E-A947-70E740481C1C}">
                  <a14:useLocalDpi xmlns:a14="http://schemas.microsoft.com/office/drawing/2010/main"/>
                </a:ext>
              </a:extLst>
            </a:blip>
            <a:srcRect l="8790" t="34294" r="8357" b="34966"/>
            <a:stretch/>
          </p:blipFill>
          <p:spPr>
            <a:xfrm>
              <a:off x="4726258" y="4100072"/>
              <a:ext cx="4087542" cy="853053"/>
            </a:xfrm>
            <a:prstGeom prst="rect">
              <a:avLst/>
            </a:prstGeom>
          </p:spPr>
        </p:pic>
      </p:grpSp>
      <p:sp>
        <p:nvSpPr>
          <p:cNvPr id="19" name="Title 1"/>
          <p:cNvSpPr>
            <a:spLocks noGrp="1"/>
          </p:cNvSpPr>
          <p:nvPr>
            <p:ph type="ctrTitle" hasCustomPrompt="1"/>
          </p:nvPr>
        </p:nvSpPr>
        <p:spPr>
          <a:xfrm>
            <a:off x="4670584" y="548122"/>
            <a:ext cx="4444460" cy="2391713"/>
          </a:xfrm>
        </p:spPr>
        <p:txBody>
          <a:bodyPr anchor="b">
            <a:normAutofit/>
          </a:bodyPr>
          <a:lstStyle>
            <a:lvl1pPr algn="l">
              <a:defRPr sz="4000" baseline="0">
                <a:solidFill>
                  <a:schemeClr val="bg1"/>
                </a:solidFill>
              </a:defRPr>
            </a:lvl1pPr>
          </a:lstStyle>
          <a:p>
            <a:r>
              <a:rPr lang="en-US" dirty="0"/>
              <a:t>Click to edit Master text styles</a:t>
            </a:r>
          </a:p>
        </p:txBody>
      </p:sp>
      <p:sp>
        <p:nvSpPr>
          <p:cNvPr id="20" name="Subtitle 2"/>
          <p:cNvSpPr>
            <a:spLocks noGrp="1"/>
          </p:cNvSpPr>
          <p:nvPr>
            <p:ph type="subTitle" idx="1" hasCustomPrompt="1"/>
          </p:nvPr>
        </p:nvSpPr>
        <p:spPr>
          <a:xfrm>
            <a:off x="4677880" y="2992311"/>
            <a:ext cx="4444460" cy="318910"/>
          </a:xfrm>
        </p:spPr>
        <p:txBody>
          <a:bodyPr>
            <a:noAutofit/>
          </a:bodyPr>
          <a:lstStyle>
            <a:lvl1pPr marL="0" indent="0" algn="l">
              <a:buFont typeface="Arial" panose="020B0604020202020204" pitchFamily="34" charset="0"/>
              <a:buNone/>
              <a:defRPr sz="2000" cap="all" baseline="0">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dirty="0"/>
              <a:t>Click to edit Master text styles</a:t>
            </a:r>
          </a:p>
        </p:txBody>
      </p:sp>
      <p:sp>
        <p:nvSpPr>
          <p:cNvPr id="21" name="Text Placeholder 11"/>
          <p:cNvSpPr>
            <a:spLocks noGrp="1"/>
          </p:cNvSpPr>
          <p:nvPr>
            <p:ph type="body" sz="quarter" idx="10"/>
          </p:nvPr>
        </p:nvSpPr>
        <p:spPr>
          <a:xfrm>
            <a:off x="4669067" y="3325277"/>
            <a:ext cx="4456143" cy="343204"/>
          </a:xfrm>
        </p:spPr>
        <p:txBody>
          <a:bodyPr>
            <a:noAutofit/>
          </a:bodyPr>
          <a:lstStyle>
            <a:lvl1pPr marL="0" indent="0" algn="l">
              <a:buFont typeface="Arial" panose="020B0604020202020204" pitchFamily="34" charset="0"/>
              <a:buNone/>
              <a:defRPr sz="1600" i="1">
                <a:solidFill>
                  <a:schemeClr val="bg1"/>
                </a:solidFill>
              </a:defRPr>
            </a:lvl1pPr>
            <a:lvl2pPr marL="192881" indent="0">
              <a:buNone/>
              <a:defRPr sz="675"/>
            </a:lvl2pPr>
            <a:lvl3pPr marL="385763" indent="0">
              <a:buNone/>
              <a:defRPr sz="591"/>
            </a:lvl3pPr>
            <a:lvl4pPr marL="578644" indent="0">
              <a:buNone/>
              <a:defRPr sz="506"/>
            </a:lvl4pPr>
            <a:lvl5pPr marL="771525" indent="0">
              <a:buNone/>
              <a:defRPr sz="506"/>
            </a:lvl5pPr>
          </a:lstStyle>
          <a:p>
            <a:pPr lvl="0"/>
            <a:r>
              <a:rPr lang="en-US" dirty="0"/>
              <a:t>Click to edit Master text styles</a:t>
            </a:r>
          </a:p>
        </p:txBody>
      </p:sp>
    </p:spTree>
    <p:extLst>
      <p:ext uri="{BB962C8B-B14F-4D97-AF65-F5344CB8AC3E}">
        <p14:creationId xmlns:p14="http://schemas.microsoft.com/office/powerpoint/2010/main" val="4569567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_Title Blue Bac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6000750" cy="5143500"/>
          </a:xfrm>
          <a:prstGeom prst="rect">
            <a:avLst/>
          </a:prstGeom>
        </p:spPr>
      </p:pic>
      <p:grpSp>
        <p:nvGrpSpPr>
          <p:cNvPr id="11" name="Group 10"/>
          <p:cNvGrpSpPr/>
          <p:nvPr userDrawn="1"/>
        </p:nvGrpSpPr>
        <p:grpSpPr>
          <a:xfrm>
            <a:off x="3406665" y="0"/>
            <a:ext cx="5708379" cy="5143500"/>
            <a:chOff x="3435621" y="0"/>
            <a:chExt cx="5708379" cy="5143500"/>
          </a:xfrm>
        </p:grpSpPr>
        <p:sp useBgFill="1">
          <p:nvSpPr>
            <p:cNvPr id="12" name="Rectangle 8"/>
            <p:cNvSpPr/>
            <p:nvPr userDrawn="1"/>
          </p:nvSpPr>
          <p:spPr>
            <a:xfrm>
              <a:off x="3795913" y="0"/>
              <a:ext cx="5348087"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2434" h="6858000">
                  <a:moveTo>
                    <a:pt x="140834" y="0"/>
                  </a:moveTo>
                  <a:lnTo>
                    <a:pt x="9132434" y="0"/>
                  </a:lnTo>
                  <a:lnTo>
                    <a:pt x="9132434" y="6858000"/>
                  </a:lnTo>
                  <a:lnTo>
                    <a:pt x="0" y="6858000"/>
                  </a:lnTo>
                  <a:cubicBezTo>
                    <a:pt x="1225995" y="4769571"/>
                    <a:pt x="1890121" y="2653749"/>
                    <a:pt x="14083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Trebuchet MS"/>
                <a:ea typeface="+mn-ea"/>
                <a:cs typeface="+mn-cs"/>
              </a:endParaRPr>
            </a:p>
          </p:txBody>
        </p:sp>
        <p:pic>
          <p:nvPicPr>
            <p:cNvPr id="13" name="Picture 10"/>
            <p:cNvPicPr>
              <a:picLocks noChangeAspect="1"/>
            </p:cNvPicPr>
            <p:nvPr userDrawn="1"/>
          </p:nvPicPr>
          <p:blipFill>
            <a:blip r:embed="rId3" cstate="email">
              <a:extLst>
                <a:ext uri="{28A0092B-C50C-407E-A947-70E740481C1C}">
                  <a14:useLocalDpi xmlns:a14="http://schemas.microsoft.com/office/drawing/2010/main"/>
                </a:ext>
              </a:extLst>
            </a:blip>
            <a:srcRect l="22279" r="63603"/>
            <a:stretch>
              <a:fillRect/>
            </a:stretch>
          </p:blipFill>
          <p:spPr bwMode="auto">
            <a:xfrm>
              <a:off x="3435621" y="0"/>
              <a:ext cx="1290638" cy="5143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 name="Picture 13"/>
            <p:cNvPicPr>
              <a:picLocks noChangeAspect="1"/>
            </p:cNvPicPr>
            <p:nvPr userDrawn="1"/>
          </p:nvPicPr>
          <p:blipFill rotWithShape="1">
            <a:blip r:embed="rId4" cstate="print">
              <a:extLst>
                <a:ext uri="{28A0092B-C50C-407E-A947-70E740481C1C}">
                  <a14:useLocalDpi xmlns:a14="http://schemas.microsoft.com/office/drawing/2010/main"/>
                </a:ext>
              </a:extLst>
            </a:blip>
            <a:srcRect l="8790" t="34294" r="8357" b="34966"/>
            <a:stretch/>
          </p:blipFill>
          <p:spPr>
            <a:xfrm>
              <a:off x="4726258" y="4100072"/>
              <a:ext cx="4087542" cy="853053"/>
            </a:xfrm>
            <a:prstGeom prst="rect">
              <a:avLst/>
            </a:prstGeom>
          </p:spPr>
        </p:pic>
      </p:grpSp>
      <p:sp>
        <p:nvSpPr>
          <p:cNvPr id="19" name="Title 1"/>
          <p:cNvSpPr>
            <a:spLocks noGrp="1"/>
          </p:cNvSpPr>
          <p:nvPr>
            <p:ph type="ctrTitle" hasCustomPrompt="1"/>
          </p:nvPr>
        </p:nvSpPr>
        <p:spPr>
          <a:xfrm>
            <a:off x="4670584" y="548122"/>
            <a:ext cx="4444460" cy="2391713"/>
          </a:xfrm>
        </p:spPr>
        <p:txBody>
          <a:bodyPr anchor="b">
            <a:normAutofit/>
          </a:bodyPr>
          <a:lstStyle>
            <a:lvl1pPr algn="l">
              <a:defRPr sz="4000" baseline="0">
                <a:solidFill>
                  <a:schemeClr val="bg1"/>
                </a:solidFill>
              </a:defRPr>
            </a:lvl1pPr>
          </a:lstStyle>
          <a:p>
            <a:r>
              <a:rPr lang="en-US" dirty="0"/>
              <a:t>Click to edit Master text styles</a:t>
            </a:r>
          </a:p>
        </p:txBody>
      </p:sp>
      <p:sp>
        <p:nvSpPr>
          <p:cNvPr id="20" name="Subtitle 2"/>
          <p:cNvSpPr>
            <a:spLocks noGrp="1"/>
          </p:cNvSpPr>
          <p:nvPr>
            <p:ph type="subTitle" idx="1" hasCustomPrompt="1"/>
          </p:nvPr>
        </p:nvSpPr>
        <p:spPr>
          <a:xfrm>
            <a:off x="4677880" y="2992311"/>
            <a:ext cx="4444460" cy="318910"/>
          </a:xfrm>
        </p:spPr>
        <p:txBody>
          <a:bodyPr>
            <a:noAutofit/>
          </a:bodyPr>
          <a:lstStyle>
            <a:lvl1pPr marL="0" indent="0" algn="l">
              <a:buFont typeface="Arial" panose="020B0604020202020204" pitchFamily="34" charset="0"/>
              <a:buNone/>
              <a:defRPr sz="2000" cap="all" baseline="0">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dirty="0"/>
              <a:t>Click to edit Master text styles</a:t>
            </a:r>
          </a:p>
        </p:txBody>
      </p:sp>
      <p:sp>
        <p:nvSpPr>
          <p:cNvPr id="21" name="Text Placeholder 11"/>
          <p:cNvSpPr>
            <a:spLocks noGrp="1"/>
          </p:cNvSpPr>
          <p:nvPr>
            <p:ph type="body" sz="quarter" idx="10"/>
          </p:nvPr>
        </p:nvSpPr>
        <p:spPr>
          <a:xfrm>
            <a:off x="4669067" y="3325277"/>
            <a:ext cx="4456143" cy="343204"/>
          </a:xfrm>
        </p:spPr>
        <p:txBody>
          <a:bodyPr>
            <a:noAutofit/>
          </a:bodyPr>
          <a:lstStyle>
            <a:lvl1pPr marL="0" indent="0" algn="l">
              <a:buFont typeface="Arial" panose="020B0604020202020204" pitchFamily="34" charset="0"/>
              <a:buNone/>
              <a:defRPr sz="1600" i="1">
                <a:solidFill>
                  <a:schemeClr val="bg1"/>
                </a:solidFill>
              </a:defRPr>
            </a:lvl1pPr>
            <a:lvl2pPr marL="192881" indent="0">
              <a:buNone/>
              <a:defRPr sz="675"/>
            </a:lvl2pPr>
            <a:lvl3pPr marL="385763" indent="0">
              <a:buNone/>
              <a:defRPr sz="591"/>
            </a:lvl3pPr>
            <a:lvl4pPr marL="578644" indent="0">
              <a:buNone/>
              <a:defRPr sz="506"/>
            </a:lvl4pPr>
            <a:lvl5pPr marL="771525" indent="0">
              <a:buNone/>
              <a:defRPr sz="506"/>
            </a:lvl5pPr>
          </a:lstStyle>
          <a:p>
            <a:pPr lvl="0"/>
            <a:r>
              <a:rPr lang="en-US" dirty="0"/>
              <a:t>Click to edit Master text styles</a:t>
            </a:r>
          </a:p>
        </p:txBody>
      </p:sp>
    </p:spTree>
    <p:extLst>
      <p:ext uri="{BB962C8B-B14F-4D97-AF65-F5344CB8AC3E}">
        <p14:creationId xmlns:p14="http://schemas.microsoft.com/office/powerpoint/2010/main" val="36110342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7_Title Blue Back">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4787900" cy="5143500"/>
          </a:xfrm>
          <a:prstGeom prst="rect">
            <a:avLst/>
          </a:prstGeom>
        </p:spPr>
      </p:pic>
      <p:grpSp>
        <p:nvGrpSpPr>
          <p:cNvPr id="11" name="Group 10"/>
          <p:cNvGrpSpPr/>
          <p:nvPr userDrawn="1"/>
        </p:nvGrpSpPr>
        <p:grpSpPr>
          <a:xfrm>
            <a:off x="3406665" y="0"/>
            <a:ext cx="5708379" cy="5143500"/>
            <a:chOff x="3435621" y="0"/>
            <a:chExt cx="5708379" cy="5143500"/>
          </a:xfrm>
        </p:grpSpPr>
        <p:sp useBgFill="1">
          <p:nvSpPr>
            <p:cNvPr id="12" name="Rectangle 8"/>
            <p:cNvSpPr/>
            <p:nvPr userDrawn="1"/>
          </p:nvSpPr>
          <p:spPr>
            <a:xfrm>
              <a:off x="3795913" y="0"/>
              <a:ext cx="5348087"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2434" h="6858000">
                  <a:moveTo>
                    <a:pt x="140834" y="0"/>
                  </a:moveTo>
                  <a:lnTo>
                    <a:pt x="9132434" y="0"/>
                  </a:lnTo>
                  <a:lnTo>
                    <a:pt x="9132434" y="6858000"/>
                  </a:lnTo>
                  <a:lnTo>
                    <a:pt x="0" y="6858000"/>
                  </a:lnTo>
                  <a:cubicBezTo>
                    <a:pt x="1225995" y="4769571"/>
                    <a:pt x="1890121" y="2653749"/>
                    <a:pt x="14083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Trebuchet MS"/>
                <a:ea typeface="+mn-ea"/>
                <a:cs typeface="+mn-cs"/>
              </a:endParaRPr>
            </a:p>
          </p:txBody>
        </p:sp>
        <p:pic>
          <p:nvPicPr>
            <p:cNvPr id="13" name="Picture 10"/>
            <p:cNvPicPr>
              <a:picLocks noChangeAspect="1"/>
            </p:cNvPicPr>
            <p:nvPr userDrawn="1"/>
          </p:nvPicPr>
          <p:blipFill>
            <a:blip r:embed="rId3" cstate="email">
              <a:extLst>
                <a:ext uri="{28A0092B-C50C-407E-A947-70E740481C1C}">
                  <a14:useLocalDpi xmlns:a14="http://schemas.microsoft.com/office/drawing/2010/main"/>
                </a:ext>
              </a:extLst>
            </a:blip>
            <a:srcRect l="22279" r="63603"/>
            <a:stretch>
              <a:fillRect/>
            </a:stretch>
          </p:blipFill>
          <p:spPr bwMode="auto">
            <a:xfrm>
              <a:off x="3435621" y="0"/>
              <a:ext cx="1290638" cy="5143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 name="Picture 13"/>
            <p:cNvPicPr>
              <a:picLocks noChangeAspect="1"/>
            </p:cNvPicPr>
            <p:nvPr userDrawn="1"/>
          </p:nvPicPr>
          <p:blipFill rotWithShape="1">
            <a:blip r:embed="rId4" cstate="print">
              <a:extLst>
                <a:ext uri="{28A0092B-C50C-407E-A947-70E740481C1C}">
                  <a14:useLocalDpi xmlns:a14="http://schemas.microsoft.com/office/drawing/2010/main"/>
                </a:ext>
              </a:extLst>
            </a:blip>
            <a:srcRect l="8790" t="34294" r="8357" b="34966"/>
            <a:stretch/>
          </p:blipFill>
          <p:spPr>
            <a:xfrm>
              <a:off x="4726258" y="4100072"/>
              <a:ext cx="4087542" cy="853053"/>
            </a:xfrm>
            <a:prstGeom prst="rect">
              <a:avLst/>
            </a:prstGeom>
          </p:spPr>
        </p:pic>
      </p:grpSp>
      <p:sp>
        <p:nvSpPr>
          <p:cNvPr id="19" name="Title 1"/>
          <p:cNvSpPr>
            <a:spLocks noGrp="1"/>
          </p:cNvSpPr>
          <p:nvPr>
            <p:ph type="ctrTitle" hasCustomPrompt="1"/>
          </p:nvPr>
        </p:nvSpPr>
        <p:spPr>
          <a:xfrm>
            <a:off x="4670584" y="548122"/>
            <a:ext cx="4444460" cy="2391713"/>
          </a:xfrm>
        </p:spPr>
        <p:txBody>
          <a:bodyPr anchor="b">
            <a:normAutofit/>
          </a:bodyPr>
          <a:lstStyle>
            <a:lvl1pPr algn="l">
              <a:defRPr sz="4000" baseline="0">
                <a:solidFill>
                  <a:schemeClr val="bg1"/>
                </a:solidFill>
              </a:defRPr>
            </a:lvl1pPr>
          </a:lstStyle>
          <a:p>
            <a:r>
              <a:rPr lang="en-US" dirty="0"/>
              <a:t>Click to edit Master text styles</a:t>
            </a:r>
          </a:p>
        </p:txBody>
      </p:sp>
      <p:sp>
        <p:nvSpPr>
          <p:cNvPr id="20" name="Subtitle 2"/>
          <p:cNvSpPr>
            <a:spLocks noGrp="1"/>
          </p:cNvSpPr>
          <p:nvPr>
            <p:ph type="subTitle" idx="1" hasCustomPrompt="1"/>
          </p:nvPr>
        </p:nvSpPr>
        <p:spPr>
          <a:xfrm>
            <a:off x="4677880" y="2992311"/>
            <a:ext cx="4444460" cy="318910"/>
          </a:xfrm>
        </p:spPr>
        <p:txBody>
          <a:bodyPr>
            <a:noAutofit/>
          </a:bodyPr>
          <a:lstStyle>
            <a:lvl1pPr marL="0" indent="0" algn="l">
              <a:buFont typeface="Arial" panose="020B0604020202020204" pitchFamily="34" charset="0"/>
              <a:buNone/>
              <a:defRPr sz="2000" cap="all" baseline="0">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dirty="0"/>
              <a:t>Click to edit Master text styles</a:t>
            </a:r>
          </a:p>
        </p:txBody>
      </p:sp>
      <p:sp>
        <p:nvSpPr>
          <p:cNvPr id="21" name="Text Placeholder 11"/>
          <p:cNvSpPr>
            <a:spLocks noGrp="1"/>
          </p:cNvSpPr>
          <p:nvPr>
            <p:ph type="body" sz="quarter" idx="10"/>
          </p:nvPr>
        </p:nvSpPr>
        <p:spPr>
          <a:xfrm>
            <a:off x="4669067" y="3325277"/>
            <a:ext cx="4456143" cy="343204"/>
          </a:xfrm>
        </p:spPr>
        <p:txBody>
          <a:bodyPr>
            <a:noAutofit/>
          </a:bodyPr>
          <a:lstStyle>
            <a:lvl1pPr marL="0" indent="0" algn="l">
              <a:buFont typeface="Arial" panose="020B0604020202020204" pitchFamily="34" charset="0"/>
              <a:buNone/>
              <a:defRPr sz="1600" i="1">
                <a:solidFill>
                  <a:schemeClr val="bg1"/>
                </a:solidFill>
              </a:defRPr>
            </a:lvl1pPr>
            <a:lvl2pPr marL="192881" indent="0">
              <a:buNone/>
              <a:defRPr sz="675"/>
            </a:lvl2pPr>
            <a:lvl3pPr marL="385763" indent="0">
              <a:buNone/>
              <a:defRPr sz="591"/>
            </a:lvl3pPr>
            <a:lvl4pPr marL="578644" indent="0">
              <a:buNone/>
              <a:defRPr sz="506"/>
            </a:lvl4pPr>
            <a:lvl5pPr marL="771525" indent="0">
              <a:buNone/>
              <a:defRPr sz="506"/>
            </a:lvl5pPr>
          </a:lstStyle>
          <a:p>
            <a:pPr lvl="0"/>
            <a:r>
              <a:rPr lang="en-US" dirty="0"/>
              <a:t>Click to edit Master text styles</a:t>
            </a:r>
          </a:p>
        </p:txBody>
      </p:sp>
    </p:spTree>
    <p:extLst>
      <p:ext uri="{BB962C8B-B14F-4D97-AF65-F5344CB8AC3E}">
        <p14:creationId xmlns:p14="http://schemas.microsoft.com/office/powerpoint/2010/main" val="24187934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8_Title Blue Back">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7731357" cy="5143500"/>
          </a:xfrm>
          <a:prstGeom prst="rect">
            <a:avLst/>
          </a:prstGeom>
        </p:spPr>
      </p:pic>
      <p:grpSp>
        <p:nvGrpSpPr>
          <p:cNvPr id="14" name="Group 13"/>
          <p:cNvGrpSpPr/>
          <p:nvPr userDrawn="1"/>
        </p:nvGrpSpPr>
        <p:grpSpPr>
          <a:xfrm>
            <a:off x="3406665" y="0"/>
            <a:ext cx="5708379" cy="5143500"/>
            <a:chOff x="3435621" y="0"/>
            <a:chExt cx="5708379" cy="5143500"/>
          </a:xfrm>
        </p:grpSpPr>
        <p:sp useBgFill="1">
          <p:nvSpPr>
            <p:cNvPr id="16" name="Rectangle 8"/>
            <p:cNvSpPr/>
            <p:nvPr userDrawn="1"/>
          </p:nvSpPr>
          <p:spPr>
            <a:xfrm>
              <a:off x="3795913" y="0"/>
              <a:ext cx="5348087"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2434" h="6858000">
                  <a:moveTo>
                    <a:pt x="140834" y="0"/>
                  </a:moveTo>
                  <a:lnTo>
                    <a:pt x="9132434" y="0"/>
                  </a:lnTo>
                  <a:lnTo>
                    <a:pt x="9132434" y="6858000"/>
                  </a:lnTo>
                  <a:lnTo>
                    <a:pt x="0" y="6858000"/>
                  </a:lnTo>
                  <a:cubicBezTo>
                    <a:pt x="1225995" y="4769571"/>
                    <a:pt x="1890121" y="2653749"/>
                    <a:pt x="14083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Trebuchet MS"/>
                <a:ea typeface="+mn-ea"/>
                <a:cs typeface="+mn-cs"/>
              </a:endParaRPr>
            </a:p>
          </p:txBody>
        </p:sp>
        <p:pic>
          <p:nvPicPr>
            <p:cNvPr id="17" name="Picture 10"/>
            <p:cNvPicPr>
              <a:picLocks noChangeAspect="1"/>
            </p:cNvPicPr>
            <p:nvPr userDrawn="1"/>
          </p:nvPicPr>
          <p:blipFill>
            <a:blip r:embed="rId3" cstate="email">
              <a:extLst>
                <a:ext uri="{28A0092B-C50C-407E-A947-70E740481C1C}">
                  <a14:useLocalDpi xmlns:a14="http://schemas.microsoft.com/office/drawing/2010/main"/>
                </a:ext>
              </a:extLst>
            </a:blip>
            <a:srcRect l="22279" r="63603"/>
            <a:stretch>
              <a:fillRect/>
            </a:stretch>
          </p:blipFill>
          <p:spPr bwMode="auto">
            <a:xfrm>
              <a:off x="3435621" y="0"/>
              <a:ext cx="1290638" cy="5143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 name="Picture 17"/>
            <p:cNvPicPr>
              <a:picLocks noChangeAspect="1"/>
            </p:cNvPicPr>
            <p:nvPr userDrawn="1"/>
          </p:nvPicPr>
          <p:blipFill rotWithShape="1">
            <a:blip r:embed="rId4" cstate="print">
              <a:extLst>
                <a:ext uri="{28A0092B-C50C-407E-A947-70E740481C1C}">
                  <a14:useLocalDpi xmlns:a14="http://schemas.microsoft.com/office/drawing/2010/main"/>
                </a:ext>
              </a:extLst>
            </a:blip>
            <a:srcRect l="8790" t="34294" r="8357" b="34966"/>
            <a:stretch/>
          </p:blipFill>
          <p:spPr>
            <a:xfrm>
              <a:off x="4726258" y="4100072"/>
              <a:ext cx="4087542" cy="853053"/>
            </a:xfrm>
            <a:prstGeom prst="rect">
              <a:avLst/>
            </a:prstGeom>
          </p:spPr>
        </p:pic>
      </p:grpSp>
      <p:sp>
        <p:nvSpPr>
          <p:cNvPr id="19" name="Title 1"/>
          <p:cNvSpPr>
            <a:spLocks noGrp="1"/>
          </p:cNvSpPr>
          <p:nvPr>
            <p:ph type="ctrTitle" hasCustomPrompt="1"/>
          </p:nvPr>
        </p:nvSpPr>
        <p:spPr>
          <a:xfrm>
            <a:off x="4670584" y="548122"/>
            <a:ext cx="4444460" cy="2391713"/>
          </a:xfrm>
        </p:spPr>
        <p:txBody>
          <a:bodyPr anchor="b">
            <a:normAutofit/>
          </a:bodyPr>
          <a:lstStyle>
            <a:lvl1pPr algn="l">
              <a:defRPr sz="4000" baseline="0">
                <a:solidFill>
                  <a:schemeClr val="bg1"/>
                </a:solidFill>
              </a:defRPr>
            </a:lvl1pPr>
          </a:lstStyle>
          <a:p>
            <a:r>
              <a:rPr lang="en-US" dirty="0"/>
              <a:t>Click to edit Master text styles</a:t>
            </a:r>
          </a:p>
        </p:txBody>
      </p:sp>
      <p:sp>
        <p:nvSpPr>
          <p:cNvPr id="20" name="Subtitle 2"/>
          <p:cNvSpPr>
            <a:spLocks noGrp="1"/>
          </p:cNvSpPr>
          <p:nvPr>
            <p:ph type="subTitle" idx="1" hasCustomPrompt="1"/>
          </p:nvPr>
        </p:nvSpPr>
        <p:spPr>
          <a:xfrm>
            <a:off x="4677880" y="2992311"/>
            <a:ext cx="4444460" cy="318910"/>
          </a:xfrm>
        </p:spPr>
        <p:txBody>
          <a:bodyPr>
            <a:noAutofit/>
          </a:bodyPr>
          <a:lstStyle>
            <a:lvl1pPr marL="0" indent="0" algn="l">
              <a:buFont typeface="Arial" panose="020B0604020202020204" pitchFamily="34" charset="0"/>
              <a:buNone/>
              <a:defRPr sz="2000" cap="all" baseline="0">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dirty="0"/>
              <a:t>Click to edit Master text styles</a:t>
            </a:r>
          </a:p>
        </p:txBody>
      </p:sp>
      <p:sp>
        <p:nvSpPr>
          <p:cNvPr id="21" name="Text Placeholder 11"/>
          <p:cNvSpPr>
            <a:spLocks noGrp="1"/>
          </p:cNvSpPr>
          <p:nvPr>
            <p:ph type="body" sz="quarter" idx="10"/>
          </p:nvPr>
        </p:nvSpPr>
        <p:spPr>
          <a:xfrm>
            <a:off x="4669067" y="3325277"/>
            <a:ext cx="4456143" cy="343204"/>
          </a:xfrm>
        </p:spPr>
        <p:txBody>
          <a:bodyPr>
            <a:noAutofit/>
          </a:bodyPr>
          <a:lstStyle>
            <a:lvl1pPr marL="0" indent="0" algn="l">
              <a:buFont typeface="Arial" panose="020B0604020202020204" pitchFamily="34" charset="0"/>
              <a:buNone/>
              <a:defRPr sz="1600" i="1">
                <a:solidFill>
                  <a:schemeClr val="bg1"/>
                </a:solidFill>
              </a:defRPr>
            </a:lvl1pPr>
            <a:lvl2pPr marL="192881" indent="0">
              <a:buNone/>
              <a:defRPr sz="675"/>
            </a:lvl2pPr>
            <a:lvl3pPr marL="385763" indent="0">
              <a:buNone/>
              <a:defRPr sz="591"/>
            </a:lvl3pPr>
            <a:lvl4pPr marL="578644" indent="0">
              <a:buNone/>
              <a:defRPr sz="506"/>
            </a:lvl4pPr>
            <a:lvl5pPr marL="771525" indent="0">
              <a:buNone/>
              <a:defRPr sz="506"/>
            </a:lvl5pPr>
          </a:lstStyle>
          <a:p>
            <a:pPr lvl="0"/>
            <a:r>
              <a:rPr lang="en-US" dirty="0"/>
              <a:t>Click to edit Master text styles</a:t>
            </a:r>
          </a:p>
        </p:txBody>
      </p:sp>
    </p:spTree>
    <p:extLst>
      <p:ext uri="{BB962C8B-B14F-4D97-AF65-F5344CB8AC3E}">
        <p14:creationId xmlns:p14="http://schemas.microsoft.com/office/powerpoint/2010/main" val="12184623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extLst>
    <p:ext uri="{DCECCB84-F9BA-43D5-87BE-67443E8EF086}">
      <p15:sldGuideLst xmlns:p15="http://schemas.microsoft.com/office/powerpoint/2012/main">
        <p15:guide id="1" pos="40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7901" y="0"/>
            <a:ext cx="8826099" cy="1181100"/>
          </a:xfrm>
        </p:spPr>
        <p:txBody>
          <a:bodyPr>
            <a:normAutofit/>
          </a:bodyPr>
          <a:lstStyle>
            <a:lvl1pPr>
              <a:defRPr sz="3600"/>
            </a:lvl1pPr>
          </a:lstStyle>
          <a:p>
            <a:r>
              <a:rPr lang="en-US" dirty="0"/>
              <a:t>Click to edit Master title style</a:t>
            </a:r>
          </a:p>
        </p:txBody>
      </p:sp>
      <p:sp>
        <p:nvSpPr>
          <p:cNvPr id="3" name="Content Placeholder 2"/>
          <p:cNvSpPr>
            <a:spLocks noGrp="1"/>
          </p:cNvSpPr>
          <p:nvPr>
            <p:ph idx="1"/>
          </p:nvPr>
        </p:nvSpPr>
        <p:spPr>
          <a:xfrm>
            <a:off x="317901" y="1115736"/>
            <a:ext cx="8826099" cy="4027764"/>
          </a:xfrm>
        </p:spPr>
        <p:txBody>
          <a:bodyPr>
            <a:normAutofit/>
          </a:bodyPr>
          <a:lstStyle>
            <a:lvl1pPr marL="130969" indent="-130969">
              <a:spcBef>
                <a:spcPts val="0"/>
              </a:spcBef>
              <a:spcAft>
                <a:spcPts val="675"/>
              </a:spcAft>
              <a:buClr>
                <a:schemeClr val="bg1">
                  <a:lumMod val="85000"/>
                </a:schemeClr>
              </a:buClr>
              <a:buFont typeface="Arial" panose="020B0604020202020204" pitchFamily="34" charset="0"/>
              <a:buChar char="•"/>
              <a:defRPr sz="2400"/>
            </a:lvl1pPr>
            <a:lvl2pPr marL="289322" indent="-96441">
              <a:spcBef>
                <a:spcPts val="0"/>
              </a:spcBef>
              <a:spcAft>
                <a:spcPts val="675"/>
              </a:spcAft>
              <a:buClr>
                <a:schemeClr val="bg1">
                  <a:lumMod val="85000"/>
                </a:schemeClr>
              </a:buClr>
              <a:buFont typeface="Arial" panose="020B0604020202020204" pitchFamily="34" charset="0"/>
              <a:buChar char="•"/>
              <a:defRPr sz="1800"/>
            </a:lvl2pPr>
            <a:lvl3pPr marL="482204" indent="-96441">
              <a:spcBef>
                <a:spcPts val="0"/>
              </a:spcBef>
              <a:spcAft>
                <a:spcPts val="675"/>
              </a:spcAft>
              <a:buClr>
                <a:schemeClr val="bg1">
                  <a:lumMod val="85000"/>
                </a:schemeClr>
              </a:buClr>
              <a:buFont typeface="Arial" panose="020B0604020202020204" pitchFamily="34" charset="0"/>
              <a:buChar char="•"/>
              <a:defRPr sz="1200"/>
            </a:lvl3pPr>
            <a:lvl4pPr marL="675085" indent="-96441">
              <a:spcBef>
                <a:spcPts val="0"/>
              </a:spcBef>
              <a:spcAft>
                <a:spcPts val="675"/>
              </a:spcAft>
              <a:buClr>
                <a:schemeClr val="bg1">
                  <a:lumMod val="85000"/>
                </a:schemeClr>
              </a:buClr>
              <a:buFont typeface="Arial" panose="020B0604020202020204" pitchFamily="34" charset="0"/>
              <a:buChar char="•"/>
              <a:defRPr sz="1200"/>
            </a:lvl4pPr>
            <a:lvl5pPr marL="867966" indent="-96441">
              <a:spcBef>
                <a:spcPts val="0"/>
              </a:spcBef>
              <a:spcAft>
                <a:spcPts val="675"/>
              </a:spcAft>
              <a:buClr>
                <a:schemeClr val="bg1">
                  <a:lumMod val="85000"/>
                </a:schemeClr>
              </a:buClr>
              <a:buFont typeface="Arial" panose="020B0604020202020204"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991254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25000">
              <a:schemeClr val="tx2">
                <a:lumMod val="50000"/>
              </a:schemeClr>
            </a:gs>
            <a:gs pos="100000">
              <a:schemeClr val="tx2"/>
            </a:gs>
          </a:gsLst>
          <a:lin ang="8100000" scaled="1"/>
          <a:tileRect/>
        </a:gra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17901" y="0"/>
            <a:ext cx="8826099" cy="1181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Text Placeholder 2"/>
          <p:cNvSpPr>
            <a:spLocks noGrp="1"/>
          </p:cNvSpPr>
          <p:nvPr>
            <p:ph type="body" idx="1"/>
          </p:nvPr>
        </p:nvSpPr>
        <p:spPr bwMode="auto">
          <a:xfrm>
            <a:off x="317901" y="1181101"/>
            <a:ext cx="8826099" cy="39623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AutoShape 11"/>
          <p:cNvSpPr>
            <a:spLocks noChangeAspect="1" noChangeArrowheads="1" noTextEdit="1"/>
          </p:cNvSpPr>
          <p:nvPr userDrawn="1"/>
        </p:nvSpPr>
        <p:spPr bwMode="auto">
          <a:xfrm>
            <a:off x="7602141" y="4575575"/>
            <a:ext cx="1360884" cy="481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Trebuchet MS"/>
              <a:ea typeface="ＭＳ Ｐゴシック" charset="0"/>
              <a:cs typeface="+mn-cs"/>
            </a:endParaRPr>
          </a:p>
        </p:txBody>
      </p:sp>
      <p:pic>
        <p:nvPicPr>
          <p:cNvPr id="6" name="Picture 5"/>
          <p:cNvPicPr>
            <a:picLocks noChangeAspect="1"/>
          </p:cNvPicPr>
          <p:nvPr userDrawn="1"/>
        </p:nvPicPr>
        <p:blipFill rotWithShape="1">
          <a:blip r:embed="rId28" cstate="print">
            <a:extLst>
              <a:ext uri="{28A0092B-C50C-407E-A947-70E740481C1C}">
                <a14:useLocalDpi xmlns:a14="http://schemas.microsoft.com/office/drawing/2010/main"/>
              </a:ext>
            </a:extLst>
          </a:blip>
          <a:srcRect/>
          <a:stretch/>
        </p:blipFill>
        <p:spPr>
          <a:xfrm>
            <a:off x="7138194" y="4666974"/>
            <a:ext cx="1866900" cy="389614"/>
          </a:xfrm>
          <a:prstGeom prst="rect">
            <a:avLst/>
          </a:prstGeom>
        </p:spPr>
      </p:pic>
    </p:spTree>
    <p:extLst>
      <p:ext uri="{BB962C8B-B14F-4D97-AF65-F5344CB8AC3E}">
        <p14:creationId xmlns:p14="http://schemas.microsoft.com/office/powerpoint/2010/main" val="3279911678"/>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41" r:id="rId14"/>
    <p:sldLayoutId id="2147483729" r:id="rId15"/>
    <p:sldLayoutId id="2147483730" r:id="rId16"/>
    <p:sldLayoutId id="2147483731" r:id="rId17"/>
    <p:sldLayoutId id="2147483732" r:id="rId18"/>
    <p:sldLayoutId id="2147483740" r:id="rId19"/>
    <p:sldLayoutId id="2147483733" r:id="rId20"/>
    <p:sldLayoutId id="2147483734" r:id="rId21"/>
    <p:sldLayoutId id="2147483735" r:id="rId22"/>
    <p:sldLayoutId id="2147483736" r:id="rId23"/>
    <p:sldLayoutId id="2147483737" r:id="rId24"/>
    <p:sldLayoutId id="2147483738" r:id="rId25"/>
    <p:sldLayoutId id="2147483739" r:id="rId26"/>
  </p:sldLayoutIdLst>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txStyles>
    <p:titleStyle>
      <a:lvl1pPr algn="l" defTabSz="385763" rtl="0" eaLnBrk="0" fontAlgn="base" hangingPunct="0">
        <a:lnSpc>
          <a:spcPct val="90000"/>
        </a:lnSpc>
        <a:spcBef>
          <a:spcPct val="0"/>
        </a:spcBef>
        <a:spcAft>
          <a:spcPct val="0"/>
        </a:spcAft>
        <a:defRPr sz="3600" kern="1200">
          <a:solidFill>
            <a:schemeClr val="bg1"/>
          </a:solidFill>
          <a:latin typeface="Palatino Linotype" panose="02040502050505030304" pitchFamily="18" charset="0"/>
          <a:ea typeface="+mj-ea"/>
          <a:cs typeface="+mj-cs"/>
        </a:defRPr>
      </a:lvl1pPr>
      <a:lvl2pPr algn="l" defTabSz="385763" rtl="0" eaLnBrk="0" fontAlgn="base" hangingPunct="0">
        <a:lnSpc>
          <a:spcPct val="90000"/>
        </a:lnSpc>
        <a:spcBef>
          <a:spcPct val="0"/>
        </a:spcBef>
        <a:spcAft>
          <a:spcPct val="0"/>
        </a:spcAft>
        <a:defRPr sz="2025">
          <a:solidFill>
            <a:schemeClr val="bg1"/>
          </a:solidFill>
          <a:latin typeface="Palatino Linotype" panose="02040502050505030304" pitchFamily="18" charset="0"/>
        </a:defRPr>
      </a:lvl2pPr>
      <a:lvl3pPr algn="l" defTabSz="385763" rtl="0" eaLnBrk="0" fontAlgn="base" hangingPunct="0">
        <a:lnSpc>
          <a:spcPct val="90000"/>
        </a:lnSpc>
        <a:spcBef>
          <a:spcPct val="0"/>
        </a:spcBef>
        <a:spcAft>
          <a:spcPct val="0"/>
        </a:spcAft>
        <a:defRPr sz="2025">
          <a:solidFill>
            <a:schemeClr val="bg1"/>
          </a:solidFill>
          <a:latin typeface="Palatino Linotype" panose="02040502050505030304" pitchFamily="18" charset="0"/>
        </a:defRPr>
      </a:lvl3pPr>
      <a:lvl4pPr algn="l" defTabSz="385763" rtl="0" eaLnBrk="0" fontAlgn="base" hangingPunct="0">
        <a:lnSpc>
          <a:spcPct val="90000"/>
        </a:lnSpc>
        <a:spcBef>
          <a:spcPct val="0"/>
        </a:spcBef>
        <a:spcAft>
          <a:spcPct val="0"/>
        </a:spcAft>
        <a:defRPr sz="2025">
          <a:solidFill>
            <a:schemeClr val="bg1"/>
          </a:solidFill>
          <a:latin typeface="Palatino Linotype" panose="02040502050505030304" pitchFamily="18" charset="0"/>
        </a:defRPr>
      </a:lvl4pPr>
      <a:lvl5pPr algn="l" defTabSz="385763" rtl="0" eaLnBrk="0" fontAlgn="base" hangingPunct="0">
        <a:lnSpc>
          <a:spcPct val="90000"/>
        </a:lnSpc>
        <a:spcBef>
          <a:spcPct val="0"/>
        </a:spcBef>
        <a:spcAft>
          <a:spcPct val="0"/>
        </a:spcAft>
        <a:defRPr sz="2025">
          <a:solidFill>
            <a:schemeClr val="bg1"/>
          </a:solidFill>
          <a:latin typeface="Palatino Linotype" panose="02040502050505030304" pitchFamily="18" charset="0"/>
        </a:defRPr>
      </a:lvl5pPr>
      <a:lvl6pPr marL="257175" algn="l" defTabSz="385763" rtl="0" fontAlgn="base">
        <a:lnSpc>
          <a:spcPct val="90000"/>
        </a:lnSpc>
        <a:spcBef>
          <a:spcPct val="0"/>
        </a:spcBef>
        <a:spcAft>
          <a:spcPct val="0"/>
        </a:spcAft>
        <a:defRPr sz="2025">
          <a:solidFill>
            <a:schemeClr val="bg1"/>
          </a:solidFill>
          <a:latin typeface="Palatino Linotype" panose="02040502050505030304" pitchFamily="18" charset="0"/>
        </a:defRPr>
      </a:lvl6pPr>
      <a:lvl7pPr marL="514350" algn="l" defTabSz="385763" rtl="0" fontAlgn="base">
        <a:lnSpc>
          <a:spcPct val="90000"/>
        </a:lnSpc>
        <a:spcBef>
          <a:spcPct val="0"/>
        </a:spcBef>
        <a:spcAft>
          <a:spcPct val="0"/>
        </a:spcAft>
        <a:defRPr sz="2025">
          <a:solidFill>
            <a:schemeClr val="bg1"/>
          </a:solidFill>
          <a:latin typeface="Palatino Linotype" panose="02040502050505030304" pitchFamily="18" charset="0"/>
        </a:defRPr>
      </a:lvl7pPr>
      <a:lvl8pPr marL="771525" algn="l" defTabSz="385763" rtl="0" fontAlgn="base">
        <a:lnSpc>
          <a:spcPct val="90000"/>
        </a:lnSpc>
        <a:spcBef>
          <a:spcPct val="0"/>
        </a:spcBef>
        <a:spcAft>
          <a:spcPct val="0"/>
        </a:spcAft>
        <a:defRPr sz="2025">
          <a:solidFill>
            <a:schemeClr val="bg1"/>
          </a:solidFill>
          <a:latin typeface="Palatino Linotype" panose="02040502050505030304" pitchFamily="18" charset="0"/>
        </a:defRPr>
      </a:lvl8pPr>
      <a:lvl9pPr marL="1028700" algn="l" defTabSz="385763" rtl="0" fontAlgn="base">
        <a:lnSpc>
          <a:spcPct val="90000"/>
        </a:lnSpc>
        <a:spcBef>
          <a:spcPct val="0"/>
        </a:spcBef>
        <a:spcAft>
          <a:spcPct val="0"/>
        </a:spcAft>
        <a:defRPr sz="2025">
          <a:solidFill>
            <a:schemeClr val="bg1"/>
          </a:solidFill>
          <a:latin typeface="Palatino Linotype" panose="02040502050505030304" pitchFamily="18" charset="0"/>
        </a:defRPr>
      </a:lvl9pPr>
    </p:titleStyle>
    <p:bodyStyle>
      <a:lvl1pPr marL="176213" indent="-176213" algn="l" defTabSz="385763" rtl="0" eaLnBrk="0" fontAlgn="base" hangingPunct="0">
        <a:lnSpc>
          <a:spcPct val="90000"/>
        </a:lnSpc>
        <a:spcBef>
          <a:spcPts val="0"/>
        </a:spcBef>
        <a:spcAft>
          <a:spcPts val="675"/>
        </a:spcAft>
        <a:buClr>
          <a:schemeClr val="bg1">
            <a:lumMod val="85000"/>
          </a:schemeClr>
        </a:buClr>
        <a:buFont typeface="Arial" panose="020B0604020202020204" pitchFamily="34" charset="0"/>
        <a:buChar char="•"/>
        <a:defRPr sz="2400" kern="1200">
          <a:solidFill>
            <a:schemeClr val="bg1"/>
          </a:solidFill>
          <a:latin typeface="+mn-lt"/>
          <a:ea typeface="+mn-ea"/>
          <a:cs typeface="+mn-cs"/>
        </a:defRPr>
      </a:lvl1pPr>
      <a:lvl2pPr marL="341313" indent="-147638" algn="l" defTabSz="385763" rtl="0" eaLnBrk="0" fontAlgn="base" hangingPunct="0">
        <a:lnSpc>
          <a:spcPct val="90000"/>
        </a:lnSpc>
        <a:spcBef>
          <a:spcPts val="0"/>
        </a:spcBef>
        <a:spcAft>
          <a:spcPts val="675"/>
        </a:spcAft>
        <a:buClr>
          <a:schemeClr val="bg1">
            <a:lumMod val="85000"/>
          </a:schemeClr>
        </a:buClr>
        <a:buFont typeface="Arial" panose="020B0604020202020204" pitchFamily="34" charset="0"/>
        <a:buChar char="•"/>
        <a:defRPr sz="2000" kern="1200">
          <a:solidFill>
            <a:schemeClr val="bg1"/>
          </a:solidFill>
          <a:latin typeface="+mn-lt"/>
          <a:ea typeface="+mn-ea"/>
          <a:cs typeface="+mn-cs"/>
        </a:defRPr>
      </a:lvl2pPr>
      <a:lvl3pPr marL="482204" indent="-96441" algn="l" defTabSz="385763" rtl="0" eaLnBrk="0" fontAlgn="base" hangingPunct="0">
        <a:lnSpc>
          <a:spcPct val="90000"/>
        </a:lnSpc>
        <a:spcBef>
          <a:spcPts val="0"/>
        </a:spcBef>
        <a:spcAft>
          <a:spcPts val="675"/>
        </a:spcAft>
        <a:buClr>
          <a:schemeClr val="bg1">
            <a:lumMod val="85000"/>
          </a:schemeClr>
        </a:buClr>
        <a:buFont typeface="Arial" panose="020B0604020202020204" pitchFamily="34" charset="0"/>
        <a:buChar char="•"/>
        <a:defRPr sz="2000" kern="1200">
          <a:solidFill>
            <a:schemeClr val="bg1"/>
          </a:solidFill>
          <a:latin typeface="+mn-lt"/>
          <a:ea typeface="+mn-ea"/>
          <a:cs typeface="+mn-cs"/>
        </a:defRPr>
      </a:lvl3pPr>
      <a:lvl4pPr marL="675085" indent="-96441" algn="l" defTabSz="385763" rtl="0" eaLnBrk="0" fontAlgn="base" hangingPunct="0">
        <a:lnSpc>
          <a:spcPct val="90000"/>
        </a:lnSpc>
        <a:spcBef>
          <a:spcPts val="0"/>
        </a:spcBef>
        <a:spcAft>
          <a:spcPts val="675"/>
        </a:spcAft>
        <a:buClr>
          <a:schemeClr val="bg1">
            <a:lumMod val="85000"/>
          </a:schemeClr>
        </a:buClr>
        <a:buFont typeface="Arial" panose="020B0604020202020204" pitchFamily="34" charset="0"/>
        <a:buChar char="•"/>
        <a:defRPr sz="1400" kern="1200">
          <a:solidFill>
            <a:schemeClr val="bg1"/>
          </a:solidFill>
          <a:latin typeface="+mn-lt"/>
          <a:ea typeface="+mn-ea"/>
          <a:cs typeface="+mn-cs"/>
        </a:defRPr>
      </a:lvl4pPr>
      <a:lvl5pPr marL="867966" indent="-96441" algn="l" defTabSz="385763" rtl="0" eaLnBrk="0" fontAlgn="base" hangingPunct="0">
        <a:lnSpc>
          <a:spcPct val="90000"/>
        </a:lnSpc>
        <a:spcBef>
          <a:spcPts val="0"/>
        </a:spcBef>
        <a:spcAft>
          <a:spcPts val="675"/>
        </a:spcAft>
        <a:buClr>
          <a:schemeClr val="bg1">
            <a:lumMod val="85000"/>
          </a:schemeClr>
        </a:buClr>
        <a:buFont typeface="Arial" panose="020B0604020202020204" pitchFamily="34" charset="0"/>
        <a:buChar char="•"/>
        <a:defRPr sz="1400" kern="1200">
          <a:solidFill>
            <a:schemeClr val="bg1"/>
          </a:solidFill>
          <a:latin typeface="+mn-lt"/>
          <a:ea typeface="+mn-ea"/>
          <a:cs typeface="+mn-cs"/>
        </a:defRPr>
      </a:lvl5pPr>
      <a:lvl6pPr marL="1060847"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6pPr>
      <a:lvl7pPr marL="1253729"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7pPr>
      <a:lvl8pPr marL="1446610"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8pPr>
      <a:lvl9pPr marL="1639491"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9pPr>
    </p:bodyStyle>
    <p:otherStyle>
      <a:defPPr>
        <a:defRPr lang="en-US"/>
      </a:defPPr>
      <a:lvl1pPr marL="0" algn="l" defTabSz="385763" rtl="0" eaLnBrk="1" latinLnBrk="0" hangingPunct="1">
        <a:defRPr sz="760" kern="1200">
          <a:solidFill>
            <a:schemeClr val="tx1"/>
          </a:solidFill>
          <a:latin typeface="+mn-lt"/>
          <a:ea typeface="+mn-ea"/>
          <a:cs typeface="+mn-cs"/>
        </a:defRPr>
      </a:lvl1pPr>
      <a:lvl2pPr marL="192881" algn="l" defTabSz="385763" rtl="0" eaLnBrk="1" latinLnBrk="0" hangingPunct="1">
        <a:defRPr sz="760" kern="1200">
          <a:solidFill>
            <a:schemeClr val="tx1"/>
          </a:solidFill>
          <a:latin typeface="+mn-lt"/>
          <a:ea typeface="+mn-ea"/>
          <a:cs typeface="+mn-cs"/>
        </a:defRPr>
      </a:lvl2pPr>
      <a:lvl3pPr marL="385763" algn="l" defTabSz="385763" rtl="0" eaLnBrk="1" latinLnBrk="0" hangingPunct="1">
        <a:defRPr sz="760" kern="1200">
          <a:solidFill>
            <a:schemeClr val="tx1"/>
          </a:solidFill>
          <a:latin typeface="+mn-lt"/>
          <a:ea typeface="+mn-ea"/>
          <a:cs typeface="+mn-cs"/>
        </a:defRPr>
      </a:lvl3pPr>
      <a:lvl4pPr marL="578644" algn="l" defTabSz="385763" rtl="0" eaLnBrk="1" latinLnBrk="0" hangingPunct="1">
        <a:defRPr sz="760" kern="1200">
          <a:solidFill>
            <a:schemeClr val="tx1"/>
          </a:solidFill>
          <a:latin typeface="+mn-lt"/>
          <a:ea typeface="+mn-ea"/>
          <a:cs typeface="+mn-cs"/>
        </a:defRPr>
      </a:lvl4pPr>
      <a:lvl5pPr marL="771525" algn="l" defTabSz="385763" rtl="0" eaLnBrk="1" latinLnBrk="0" hangingPunct="1">
        <a:defRPr sz="760" kern="1200">
          <a:solidFill>
            <a:schemeClr val="tx1"/>
          </a:solidFill>
          <a:latin typeface="+mn-lt"/>
          <a:ea typeface="+mn-ea"/>
          <a:cs typeface="+mn-cs"/>
        </a:defRPr>
      </a:lvl5pPr>
      <a:lvl6pPr marL="964406" algn="l" defTabSz="385763" rtl="0" eaLnBrk="1" latinLnBrk="0" hangingPunct="1">
        <a:defRPr sz="760" kern="1200">
          <a:solidFill>
            <a:schemeClr val="tx1"/>
          </a:solidFill>
          <a:latin typeface="+mn-lt"/>
          <a:ea typeface="+mn-ea"/>
          <a:cs typeface="+mn-cs"/>
        </a:defRPr>
      </a:lvl6pPr>
      <a:lvl7pPr marL="1157288" algn="l" defTabSz="385763" rtl="0" eaLnBrk="1" latinLnBrk="0" hangingPunct="1">
        <a:defRPr sz="760" kern="1200">
          <a:solidFill>
            <a:schemeClr val="tx1"/>
          </a:solidFill>
          <a:latin typeface="+mn-lt"/>
          <a:ea typeface="+mn-ea"/>
          <a:cs typeface="+mn-cs"/>
        </a:defRPr>
      </a:lvl7pPr>
      <a:lvl8pPr marL="1350169" algn="l" defTabSz="385763" rtl="0" eaLnBrk="1" latinLnBrk="0" hangingPunct="1">
        <a:defRPr sz="760" kern="1200">
          <a:solidFill>
            <a:schemeClr val="tx1"/>
          </a:solidFill>
          <a:latin typeface="+mn-lt"/>
          <a:ea typeface="+mn-ea"/>
          <a:cs typeface="+mn-cs"/>
        </a:defRPr>
      </a:lvl8pPr>
      <a:lvl9pPr marL="1543050" algn="l" defTabSz="385763" rtl="0" eaLnBrk="1" latinLnBrk="0" hangingPunct="1">
        <a:defRPr sz="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0.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9522"/>
            <a:ext cx="9144000" cy="2139553"/>
          </a:xfrm>
        </p:spPr>
        <p:txBody>
          <a:bodyPr wrap="square" anchor="b">
            <a:normAutofit/>
          </a:bodyPr>
          <a:lstStyle/>
          <a:p>
            <a:r>
              <a:rPr lang="en-US" dirty="0"/>
              <a:t>Case Study</a:t>
            </a:r>
          </a:p>
        </p:txBody>
      </p:sp>
      <p:sp>
        <p:nvSpPr>
          <p:cNvPr id="3" name="Subtitle 2"/>
          <p:cNvSpPr>
            <a:spLocks noGrp="1"/>
          </p:cNvSpPr>
          <p:nvPr>
            <p:ph type="body" idx="1"/>
          </p:nvPr>
        </p:nvSpPr>
        <p:spPr>
          <a:xfrm>
            <a:off x="0" y="2559315"/>
            <a:ext cx="9144000" cy="1125140"/>
          </a:xfrm>
        </p:spPr>
        <p:txBody>
          <a:bodyPr wrap="square" anchor="t">
            <a:normAutofit/>
          </a:bodyPr>
          <a:lstStyle/>
          <a:p>
            <a:r>
              <a:rPr lang="en-US" dirty="0"/>
              <a:t>Randy Kim, Kati </a:t>
            </a:r>
            <a:r>
              <a:rPr lang="en-US" dirty="0" err="1"/>
              <a:t>Schuerger</a:t>
            </a:r>
            <a:r>
              <a:rPr lang="en-US" dirty="0"/>
              <a:t>, Will Sherman</a:t>
            </a:r>
          </a:p>
        </p:txBody>
      </p:sp>
    </p:spTree>
    <p:extLst>
      <p:ext uri="{BB962C8B-B14F-4D97-AF65-F5344CB8AC3E}">
        <p14:creationId xmlns:p14="http://schemas.microsoft.com/office/powerpoint/2010/main" val="6597911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460C6-1E2A-4B30-9F46-1EFD454AC0DE}"/>
              </a:ext>
            </a:extLst>
          </p:cNvPr>
          <p:cNvSpPr>
            <a:spLocks noGrp="1"/>
          </p:cNvSpPr>
          <p:nvPr>
            <p:ph type="title"/>
          </p:nvPr>
        </p:nvSpPr>
        <p:spPr/>
        <p:txBody>
          <a:bodyPr/>
          <a:lstStyle/>
          <a:p>
            <a:r>
              <a:rPr lang="en-US" dirty="0"/>
              <a:t>Summary Statistics of ABV </a:t>
            </a:r>
          </a:p>
        </p:txBody>
      </p:sp>
      <p:sp>
        <p:nvSpPr>
          <p:cNvPr id="3" name="Content Placeholder 2">
            <a:extLst>
              <a:ext uri="{FF2B5EF4-FFF2-40B4-BE49-F238E27FC236}">
                <a16:creationId xmlns:a16="http://schemas.microsoft.com/office/drawing/2014/main" id="{7E75CFB0-2484-4FAD-BABC-2ED8F7B807FF}"/>
              </a:ext>
            </a:extLst>
          </p:cNvPr>
          <p:cNvSpPr>
            <a:spLocks noGrp="1"/>
          </p:cNvSpPr>
          <p:nvPr>
            <p:ph idx="1"/>
          </p:nvPr>
        </p:nvSpPr>
        <p:spPr>
          <a:xfrm>
            <a:off x="317900" y="1020680"/>
            <a:ext cx="8826099" cy="3962399"/>
          </a:xfrm>
        </p:spPr>
        <p:txBody>
          <a:bodyPr/>
          <a:lstStyle/>
          <a:p>
            <a:r>
              <a:rPr lang="en-US" dirty="0"/>
              <a:t> 75% of the median ABVs fall between 5.6% - 5.8%</a:t>
            </a:r>
          </a:p>
          <a:p>
            <a:r>
              <a:rPr lang="en-US" dirty="0"/>
              <a:t> 75% of ABVs fall between 5.0% - 6.7%</a:t>
            </a:r>
          </a:p>
          <a:p>
            <a:r>
              <a:rPr lang="en-US" dirty="0"/>
              <a:t> Budweiser is 5%</a:t>
            </a:r>
          </a:p>
        </p:txBody>
      </p:sp>
      <p:pic>
        <p:nvPicPr>
          <p:cNvPr id="5" name="Picture 4">
            <a:extLst>
              <a:ext uri="{FF2B5EF4-FFF2-40B4-BE49-F238E27FC236}">
                <a16:creationId xmlns:a16="http://schemas.microsoft.com/office/drawing/2014/main" id="{4B04A5F7-F4C0-4AB6-978F-F981C695944E}"/>
              </a:ext>
            </a:extLst>
          </p:cNvPr>
          <p:cNvPicPr>
            <a:picLocks noChangeAspect="1"/>
          </p:cNvPicPr>
          <p:nvPr/>
        </p:nvPicPr>
        <p:blipFill>
          <a:blip r:embed="rId3"/>
          <a:stretch>
            <a:fillRect/>
          </a:stretch>
        </p:blipFill>
        <p:spPr>
          <a:xfrm>
            <a:off x="3314700" y="2005425"/>
            <a:ext cx="4534722" cy="2409880"/>
          </a:xfrm>
          <a:prstGeom prst="rect">
            <a:avLst/>
          </a:prstGeom>
        </p:spPr>
      </p:pic>
    </p:spTree>
    <p:extLst>
      <p:ext uri="{BB962C8B-B14F-4D97-AF65-F5344CB8AC3E}">
        <p14:creationId xmlns:p14="http://schemas.microsoft.com/office/powerpoint/2010/main" val="2761556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F32B8-0CF7-4708-A5AE-E6D68757F89A}"/>
              </a:ext>
            </a:extLst>
          </p:cNvPr>
          <p:cNvSpPr>
            <a:spLocks noGrp="1"/>
          </p:cNvSpPr>
          <p:nvPr>
            <p:ph type="title"/>
          </p:nvPr>
        </p:nvSpPr>
        <p:spPr/>
        <p:txBody>
          <a:bodyPr/>
          <a:lstStyle/>
          <a:p>
            <a:r>
              <a:rPr lang="en-US" dirty="0"/>
              <a:t>Relationship Between IBU and ABV</a:t>
            </a:r>
          </a:p>
        </p:txBody>
      </p:sp>
      <p:pic>
        <p:nvPicPr>
          <p:cNvPr id="6" name="Content Placeholder 6" descr="Chart, scatter chart&#10;&#10;Description automatically generated">
            <a:extLst>
              <a:ext uri="{FF2B5EF4-FFF2-40B4-BE49-F238E27FC236}">
                <a16:creationId xmlns:a16="http://schemas.microsoft.com/office/drawing/2014/main" id="{136C38B0-0889-4925-BAE5-9F61704C5DA8}"/>
              </a:ext>
            </a:extLst>
          </p:cNvPr>
          <p:cNvPicPr>
            <a:picLocks noChangeAspect="1"/>
          </p:cNvPicPr>
          <p:nvPr/>
        </p:nvPicPr>
        <p:blipFill>
          <a:blip r:embed="rId3"/>
          <a:stretch>
            <a:fillRect/>
          </a:stretch>
        </p:blipFill>
        <p:spPr bwMode="auto">
          <a:xfrm>
            <a:off x="4572000" y="1477433"/>
            <a:ext cx="3779623" cy="2332567"/>
          </a:xfrm>
          <a:prstGeom prst="rect">
            <a:avLst/>
          </a:prstGeom>
          <a:noFill/>
          <a:ln>
            <a:noFill/>
          </a:ln>
          <a:extLst>
            <a:ext uri="{909E8E84-426E-40DD-AFC4-6F175D3DCCD1}">
              <a14:hiddenFill xmlns:a14="http://schemas.microsoft.com/office/drawing/2010/main">
                <a:solidFill>
                  <a:srgbClr val="FFFFFF"/>
                </a:solidFill>
              </a14:hiddenFill>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Content Placeholder 12" descr="Chart, scatter chart&#10;&#10;Description automatically generated">
            <a:extLst>
              <a:ext uri="{FF2B5EF4-FFF2-40B4-BE49-F238E27FC236}">
                <a16:creationId xmlns:a16="http://schemas.microsoft.com/office/drawing/2014/main" id="{CB44A858-F622-4289-A25F-298B035748BB}"/>
              </a:ext>
            </a:extLst>
          </p:cNvPr>
          <p:cNvPicPr>
            <a:picLocks noGrp="1" noChangeAspect="1"/>
          </p:cNvPicPr>
          <p:nvPr>
            <p:ph idx="1"/>
          </p:nvPr>
        </p:nvPicPr>
        <p:blipFill>
          <a:blip r:embed="rId4"/>
          <a:stretch>
            <a:fillRect/>
          </a:stretch>
        </p:blipFill>
        <p:spPr>
          <a:xfrm>
            <a:off x="551745" y="1477432"/>
            <a:ext cx="3779623" cy="2332567"/>
          </a:xfrm>
        </p:spPr>
      </p:pic>
    </p:spTree>
    <p:extLst>
      <p:ext uri="{BB962C8B-B14F-4D97-AF65-F5344CB8AC3E}">
        <p14:creationId xmlns:p14="http://schemas.microsoft.com/office/powerpoint/2010/main" val="22907922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AAF99-DD9D-42F2-A6ED-108E2360289E}"/>
              </a:ext>
            </a:extLst>
          </p:cNvPr>
          <p:cNvSpPr>
            <a:spLocks noGrp="1"/>
          </p:cNvSpPr>
          <p:nvPr>
            <p:ph type="title"/>
          </p:nvPr>
        </p:nvSpPr>
        <p:spPr/>
        <p:txBody>
          <a:bodyPr/>
          <a:lstStyle/>
          <a:p>
            <a:r>
              <a:rPr lang="en-US" dirty="0"/>
              <a:t>KNN Classification for Ale / IPA </a:t>
            </a:r>
          </a:p>
        </p:txBody>
      </p:sp>
      <p:pic>
        <p:nvPicPr>
          <p:cNvPr id="5" name="Content Placeholder 4" descr="Chart, histogram&#10;&#10;Description automatically generated">
            <a:extLst>
              <a:ext uri="{FF2B5EF4-FFF2-40B4-BE49-F238E27FC236}">
                <a16:creationId xmlns:a16="http://schemas.microsoft.com/office/drawing/2014/main" id="{566DD617-1CD7-44C6-B571-9DF1CC3851B2}"/>
              </a:ext>
            </a:extLst>
          </p:cNvPr>
          <p:cNvPicPr>
            <a:picLocks noGrp="1" noChangeAspect="1"/>
          </p:cNvPicPr>
          <p:nvPr>
            <p:ph idx="1"/>
          </p:nvPr>
        </p:nvPicPr>
        <p:blipFill>
          <a:blip r:embed="rId2"/>
          <a:stretch>
            <a:fillRect/>
          </a:stretch>
        </p:blipFill>
        <p:spPr>
          <a:xfrm>
            <a:off x="539640" y="1358900"/>
            <a:ext cx="4590446" cy="2832961"/>
          </a:xfrm>
        </p:spPr>
      </p:pic>
      <p:sp>
        <p:nvSpPr>
          <p:cNvPr id="7" name="Speech Bubble: Rectangle 6">
            <a:extLst>
              <a:ext uri="{FF2B5EF4-FFF2-40B4-BE49-F238E27FC236}">
                <a16:creationId xmlns:a16="http://schemas.microsoft.com/office/drawing/2014/main" id="{B88093D1-D389-4AAF-AABB-BFC3E47FBD3F}"/>
              </a:ext>
            </a:extLst>
          </p:cNvPr>
          <p:cNvSpPr/>
          <p:nvPr/>
        </p:nvSpPr>
        <p:spPr>
          <a:xfrm>
            <a:off x="2949163" y="1956753"/>
            <a:ext cx="675780" cy="216580"/>
          </a:xfrm>
          <a:prstGeom prst="wedgeRectCallout">
            <a:avLst>
              <a:gd name="adj1" fmla="val -54863"/>
              <a:gd name="adj2" fmla="val -7386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tx1"/>
                </a:solidFill>
              </a:rPr>
              <a:t>(38,81.8%)</a:t>
            </a:r>
          </a:p>
        </p:txBody>
      </p:sp>
      <p:sp>
        <p:nvSpPr>
          <p:cNvPr id="10" name="TextBox 9">
            <a:extLst>
              <a:ext uri="{FF2B5EF4-FFF2-40B4-BE49-F238E27FC236}">
                <a16:creationId xmlns:a16="http://schemas.microsoft.com/office/drawing/2014/main" id="{636502D1-01CD-47C7-85C9-77EB661B06AF}"/>
              </a:ext>
            </a:extLst>
          </p:cNvPr>
          <p:cNvSpPr txBox="1"/>
          <p:nvPr/>
        </p:nvSpPr>
        <p:spPr>
          <a:xfrm>
            <a:off x="5237524" y="1556087"/>
            <a:ext cx="3588976" cy="2031325"/>
          </a:xfrm>
          <a:prstGeom prst="rect">
            <a:avLst/>
          </a:prstGeom>
          <a:noFill/>
        </p:spPr>
        <p:txBody>
          <a:bodyPr wrap="square" rtlCol="0">
            <a:spAutoFit/>
          </a:bodyPr>
          <a:lstStyle/>
          <a:p>
            <a:pPr marL="342900" indent="-342900">
              <a:buFont typeface="Arial" panose="020B0604020202020204" pitchFamily="34" charset="0"/>
              <a:buChar char="•"/>
            </a:pPr>
            <a:r>
              <a:rPr lang="en-US" sz="2200" dirty="0">
                <a:solidFill>
                  <a:schemeClr val="bg1"/>
                </a:solidFill>
              </a:rPr>
              <a:t>Best Value for K: 38</a:t>
            </a:r>
          </a:p>
          <a:p>
            <a:pPr marL="342900" indent="-342900">
              <a:buFont typeface="Arial" panose="020B0604020202020204" pitchFamily="34" charset="0"/>
              <a:buChar char="•"/>
            </a:pPr>
            <a:r>
              <a:rPr lang="en-US" sz="2200" dirty="0">
                <a:solidFill>
                  <a:schemeClr val="bg1"/>
                </a:solidFill>
              </a:rPr>
              <a:t>Highest Accuracy: 81.8%</a:t>
            </a:r>
          </a:p>
          <a:p>
            <a:pPr marL="342900" indent="-342900">
              <a:buFont typeface="Arial" panose="020B0604020202020204" pitchFamily="34" charset="0"/>
              <a:buChar char="•"/>
            </a:pPr>
            <a:r>
              <a:rPr lang="en-US" sz="2200" dirty="0">
                <a:solidFill>
                  <a:schemeClr val="bg1"/>
                </a:solidFill>
              </a:rPr>
              <a:t>Internal CVV </a:t>
            </a:r>
          </a:p>
          <a:p>
            <a:pPr marL="685800" lvl="1" indent="-342900">
              <a:buFont typeface="Arial" panose="020B0604020202020204" pitchFamily="34" charset="0"/>
              <a:buChar char="•"/>
            </a:pPr>
            <a:r>
              <a:rPr lang="en-US" sz="2000" dirty="0">
                <a:solidFill>
                  <a:schemeClr val="bg1"/>
                </a:solidFill>
              </a:rPr>
              <a:t>Accuracy   = 81.8%</a:t>
            </a:r>
          </a:p>
          <a:p>
            <a:pPr marL="685800" lvl="1" indent="-342900">
              <a:buFont typeface="Arial" panose="020B0604020202020204" pitchFamily="34" charset="0"/>
              <a:buChar char="•"/>
            </a:pPr>
            <a:r>
              <a:rPr lang="en-US" sz="2000" dirty="0">
                <a:solidFill>
                  <a:schemeClr val="bg1"/>
                </a:solidFill>
              </a:rPr>
              <a:t>Sensitivity = 85.4%</a:t>
            </a:r>
          </a:p>
          <a:p>
            <a:pPr marL="685800" lvl="1" indent="-342900">
              <a:buFont typeface="Arial" panose="020B0604020202020204" pitchFamily="34" charset="0"/>
              <a:buChar char="•"/>
            </a:pPr>
            <a:r>
              <a:rPr lang="en-US" sz="2000" dirty="0">
                <a:solidFill>
                  <a:schemeClr val="bg1"/>
                </a:solidFill>
              </a:rPr>
              <a:t>Specificity = 75.7%</a:t>
            </a:r>
          </a:p>
        </p:txBody>
      </p:sp>
    </p:spTree>
    <p:extLst>
      <p:ext uri="{BB962C8B-B14F-4D97-AF65-F5344CB8AC3E}">
        <p14:creationId xmlns:p14="http://schemas.microsoft.com/office/powerpoint/2010/main" val="17692369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9FEAF-E401-4872-8779-F8FDD5F9CEDA}"/>
              </a:ext>
            </a:extLst>
          </p:cNvPr>
          <p:cNvSpPr>
            <a:spLocks noGrp="1"/>
          </p:cNvSpPr>
          <p:nvPr>
            <p:ph type="title"/>
          </p:nvPr>
        </p:nvSpPr>
        <p:spPr/>
        <p:txBody>
          <a:bodyPr/>
          <a:lstStyle/>
          <a:p>
            <a:r>
              <a:rPr lang="en-US" dirty="0"/>
              <a:t>Preferred Beer Style</a:t>
            </a:r>
          </a:p>
        </p:txBody>
      </p:sp>
      <p:pic>
        <p:nvPicPr>
          <p:cNvPr id="5" name="Content Placeholder 4" descr="Map&#10;&#10;Description automatically generated">
            <a:extLst>
              <a:ext uri="{FF2B5EF4-FFF2-40B4-BE49-F238E27FC236}">
                <a16:creationId xmlns:a16="http://schemas.microsoft.com/office/drawing/2014/main" id="{87FCCB80-EC5C-438A-9480-BF10F5654C54}"/>
              </a:ext>
            </a:extLst>
          </p:cNvPr>
          <p:cNvPicPr>
            <a:picLocks noGrp="1" noChangeAspect="1"/>
          </p:cNvPicPr>
          <p:nvPr>
            <p:ph idx="1"/>
          </p:nvPr>
        </p:nvPicPr>
        <p:blipFill>
          <a:blip r:embed="rId2"/>
          <a:stretch>
            <a:fillRect/>
          </a:stretch>
        </p:blipFill>
        <p:spPr>
          <a:xfrm>
            <a:off x="1862402" y="1109218"/>
            <a:ext cx="5419196" cy="3344418"/>
          </a:xfrm>
        </p:spPr>
      </p:pic>
    </p:spTree>
    <p:extLst>
      <p:ext uri="{BB962C8B-B14F-4D97-AF65-F5344CB8AC3E}">
        <p14:creationId xmlns:p14="http://schemas.microsoft.com/office/powerpoint/2010/main" val="1295932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A11BF-5B74-412B-8203-F335E43DF5C0}"/>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CFFB527-185F-4CF2-ACB2-AC6AC464C67A}"/>
              </a:ext>
            </a:extLst>
          </p:cNvPr>
          <p:cNvSpPr>
            <a:spLocks noGrp="1"/>
          </p:cNvSpPr>
          <p:nvPr>
            <p:ph idx="1"/>
          </p:nvPr>
        </p:nvSpPr>
        <p:spPr/>
        <p:txBody>
          <a:bodyPr/>
          <a:lstStyle/>
          <a:p>
            <a:r>
              <a:rPr lang="en-US" dirty="0"/>
              <a:t> Initial exploratory data analysis (EDA)</a:t>
            </a:r>
          </a:p>
          <a:p>
            <a:r>
              <a:rPr lang="en-US" dirty="0"/>
              <a:t> Imputation of missing values </a:t>
            </a:r>
          </a:p>
          <a:p>
            <a:r>
              <a:rPr lang="en-US" dirty="0"/>
              <a:t> Additional EDA – focus on ABV &amp; IBU </a:t>
            </a:r>
          </a:p>
          <a:p>
            <a:r>
              <a:rPr lang="en-US" dirty="0"/>
              <a:t> KNN Classification model for Ale/IPA</a:t>
            </a:r>
          </a:p>
        </p:txBody>
      </p:sp>
    </p:spTree>
    <p:extLst>
      <p:ext uri="{BB962C8B-B14F-4D97-AF65-F5344CB8AC3E}">
        <p14:creationId xmlns:p14="http://schemas.microsoft.com/office/powerpoint/2010/main" val="35014064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6BD36-2706-4843-AA1F-6E3F2DD9E9D0}"/>
              </a:ext>
            </a:extLst>
          </p:cNvPr>
          <p:cNvSpPr>
            <a:spLocks noGrp="1"/>
          </p:cNvSpPr>
          <p:nvPr>
            <p:ph type="title"/>
          </p:nvPr>
        </p:nvSpPr>
        <p:spPr/>
        <p:txBody>
          <a:bodyPr/>
          <a:lstStyle/>
          <a:p>
            <a:r>
              <a:rPr lang="en-US" dirty="0"/>
              <a:t>Breweries by State</a:t>
            </a:r>
          </a:p>
        </p:txBody>
      </p:sp>
      <p:sp>
        <p:nvSpPr>
          <p:cNvPr id="10" name="TextBox 9">
            <a:extLst>
              <a:ext uri="{FF2B5EF4-FFF2-40B4-BE49-F238E27FC236}">
                <a16:creationId xmlns:a16="http://schemas.microsoft.com/office/drawing/2014/main" id="{9D520116-FFC0-42DC-904A-DF41184B2070}"/>
              </a:ext>
            </a:extLst>
          </p:cNvPr>
          <p:cNvSpPr txBox="1"/>
          <p:nvPr/>
        </p:nvSpPr>
        <p:spPr>
          <a:xfrm>
            <a:off x="6180620" y="2006210"/>
            <a:ext cx="1951660" cy="1131079"/>
          </a:xfrm>
          <a:prstGeom prst="rect">
            <a:avLst/>
          </a:prstGeom>
          <a:noFill/>
        </p:spPr>
        <p:txBody>
          <a:bodyPr wrap="square" rtlCol="0">
            <a:spAutoFit/>
          </a:bodyPr>
          <a:lstStyle/>
          <a:p>
            <a:r>
              <a:rPr lang="en-US" b="1" dirty="0">
                <a:solidFill>
                  <a:schemeClr val="bg1"/>
                </a:solidFill>
              </a:rPr>
              <a:t>Top 3</a:t>
            </a:r>
          </a:p>
          <a:p>
            <a:pPr marL="342900" indent="-342900">
              <a:buAutoNum type="arabicPeriod"/>
            </a:pPr>
            <a:r>
              <a:rPr lang="en-US" dirty="0">
                <a:solidFill>
                  <a:schemeClr val="bg1"/>
                </a:solidFill>
              </a:rPr>
              <a:t>Colorado (47)</a:t>
            </a:r>
          </a:p>
          <a:p>
            <a:pPr marL="342900" indent="-342900">
              <a:buAutoNum type="arabicPeriod"/>
            </a:pPr>
            <a:r>
              <a:rPr lang="en-US" dirty="0">
                <a:solidFill>
                  <a:schemeClr val="bg1"/>
                </a:solidFill>
              </a:rPr>
              <a:t>California (39)</a:t>
            </a:r>
          </a:p>
          <a:p>
            <a:pPr marL="342900" indent="-342900">
              <a:buAutoNum type="arabicPeriod"/>
            </a:pPr>
            <a:r>
              <a:rPr lang="en-US" dirty="0">
                <a:solidFill>
                  <a:schemeClr val="bg1"/>
                </a:solidFill>
              </a:rPr>
              <a:t>Michigan (32)</a:t>
            </a:r>
          </a:p>
          <a:p>
            <a:endParaRPr lang="en-US" dirty="0">
              <a:solidFill>
                <a:schemeClr val="bg1"/>
              </a:solidFill>
            </a:endParaRPr>
          </a:p>
        </p:txBody>
      </p:sp>
      <p:pic>
        <p:nvPicPr>
          <p:cNvPr id="3" name="Picture 2">
            <a:extLst>
              <a:ext uri="{FF2B5EF4-FFF2-40B4-BE49-F238E27FC236}">
                <a16:creationId xmlns:a16="http://schemas.microsoft.com/office/drawing/2014/main" id="{0039237E-9345-4E88-9AB8-B0466E413879}"/>
              </a:ext>
            </a:extLst>
          </p:cNvPr>
          <p:cNvPicPr>
            <a:picLocks noChangeAspect="1"/>
          </p:cNvPicPr>
          <p:nvPr/>
        </p:nvPicPr>
        <p:blipFill>
          <a:blip r:embed="rId3"/>
          <a:stretch>
            <a:fillRect/>
          </a:stretch>
        </p:blipFill>
        <p:spPr>
          <a:xfrm>
            <a:off x="317901" y="1181100"/>
            <a:ext cx="5308199" cy="3278816"/>
          </a:xfrm>
          <a:prstGeom prst="rect">
            <a:avLst/>
          </a:prstGeom>
        </p:spPr>
      </p:pic>
    </p:spTree>
    <p:extLst>
      <p:ext uri="{BB962C8B-B14F-4D97-AF65-F5344CB8AC3E}">
        <p14:creationId xmlns:p14="http://schemas.microsoft.com/office/powerpoint/2010/main" val="4013549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6BD36-2706-4843-AA1F-6E3F2DD9E9D0}"/>
              </a:ext>
            </a:extLst>
          </p:cNvPr>
          <p:cNvSpPr>
            <a:spLocks noGrp="1"/>
          </p:cNvSpPr>
          <p:nvPr>
            <p:ph type="title"/>
          </p:nvPr>
        </p:nvSpPr>
        <p:spPr/>
        <p:txBody>
          <a:bodyPr/>
          <a:lstStyle/>
          <a:p>
            <a:r>
              <a:rPr lang="en-US" dirty="0"/>
              <a:t>Breweries by State</a:t>
            </a:r>
          </a:p>
        </p:txBody>
      </p:sp>
      <p:pic>
        <p:nvPicPr>
          <p:cNvPr id="3" name="Picture 2">
            <a:extLst>
              <a:ext uri="{FF2B5EF4-FFF2-40B4-BE49-F238E27FC236}">
                <a16:creationId xmlns:a16="http://schemas.microsoft.com/office/drawing/2014/main" id="{A614E240-86D4-4AAE-9936-DAA5DEA1313C}"/>
              </a:ext>
            </a:extLst>
          </p:cNvPr>
          <p:cNvPicPr>
            <a:picLocks noChangeAspect="1"/>
          </p:cNvPicPr>
          <p:nvPr/>
        </p:nvPicPr>
        <p:blipFill rotWithShape="1">
          <a:blip r:embed="rId2"/>
          <a:srcRect l="11667" r="12619"/>
          <a:stretch/>
        </p:blipFill>
        <p:spPr>
          <a:xfrm>
            <a:off x="1654403" y="1181100"/>
            <a:ext cx="5835194" cy="3098800"/>
          </a:xfrm>
          <a:prstGeom prst="rect">
            <a:avLst/>
          </a:prstGeom>
        </p:spPr>
      </p:pic>
    </p:spTree>
    <p:extLst>
      <p:ext uri="{BB962C8B-B14F-4D97-AF65-F5344CB8AC3E}">
        <p14:creationId xmlns:p14="http://schemas.microsoft.com/office/powerpoint/2010/main" val="41381694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E4F7E-659C-400A-8D08-9F80D2AF2C67}"/>
              </a:ext>
            </a:extLst>
          </p:cNvPr>
          <p:cNvSpPr>
            <a:spLocks noGrp="1"/>
          </p:cNvSpPr>
          <p:nvPr>
            <p:ph type="title"/>
          </p:nvPr>
        </p:nvSpPr>
        <p:spPr/>
        <p:txBody>
          <a:bodyPr/>
          <a:lstStyle/>
          <a:p>
            <a:r>
              <a:rPr lang="en-US" dirty="0"/>
              <a:t>Missing Values</a:t>
            </a:r>
          </a:p>
        </p:txBody>
      </p:sp>
      <p:sp>
        <p:nvSpPr>
          <p:cNvPr id="3" name="Content Placeholder 2">
            <a:extLst>
              <a:ext uri="{FF2B5EF4-FFF2-40B4-BE49-F238E27FC236}">
                <a16:creationId xmlns:a16="http://schemas.microsoft.com/office/drawing/2014/main" id="{A733CCA9-984A-4008-A325-36566F41C3C3}"/>
              </a:ext>
            </a:extLst>
          </p:cNvPr>
          <p:cNvSpPr>
            <a:spLocks noGrp="1"/>
          </p:cNvSpPr>
          <p:nvPr>
            <p:ph idx="1"/>
          </p:nvPr>
        </p:nvSpPr>
        <p:spPr/>
        <p:txBody>
          <a:bodyPr/>
          <a:lstStyle/>
          <a:p>
            <a:r>
              <a:rPr lang="en-US" dirty="0"/>
              <a:t> Total observations in the data: 2,410</a:t>
            </a:r>
          </a:p>
          <a:p>
            <a:r>
              <a:rPr lang="en-US" dirty="0"/>
              <a:t> Missing values</a:t>
            </a:r>
          </a:p>
          <a:p>
            <a:pPr lvl="1"/>
            <a:r>
              <a:rPr lang="en-US" dirty="0"/>
              <a:t> ABV: 62 (2.6%)</a:t>
            </a:r>
          </a:p>
          <a:p>
            <a:pPr lvl="1"/>
            <a:r>
              <a:rPr lang="en-US" dirty="0"/>
              <a:t> IBU: 1,005 (41.7%)</a:t>
            </a:r>
          </a:p>
          <a:p>
            <a:r>
              <a:rPr lang="en-US" dirty="0"/>
              <a:t> Filling in the gaps </a:t>
            </a:r>
          </a:p>
          <a:p>
            <a:pPr lvl="1"/>
            <a:r>
              <a:rPr lang="en-US" dirty="0"/>
              <a:t> ABV: random sampling </a:t>
            </a:r>
          </a:p>
          <a:p>
            <a:pPr lvl="1"/>
            <a:r>
              <a:rPr lang="en-US" dirty="0"/>
              <a:t> IBU: Naïve Bayes </a:t>
            </a:r>
          </a:p>
        </p:txBody>
      </p:sp>
    </p:spTree>
    <p:extLst>
      <p:ext uri="{BB962C8B-B14F-4D97-AF65-F5344CB8AC3E}">
        <p14:creationId xmlns:p14="http://schemas.microsoft.com/office/powerpoint/2010/main" val="23396401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460C6-1E2A-4B30-9F46-1EFD454AC0DE}"/>
              </a:ext>
            </a:extLst>
          </p:cNvPr>
          <p:cNvSpPr>
            <a:spLocks noGrp="1"/>
          </p:cNvSpPr>
          <p:nvPr>
            <p:ph type="title"/>
          </p:nvPr>
        </p:nvSpPr>
        <p:spPr/>
        <p:txBody>
          <a:bodyPr/>
          <a:lstStyle/>
          <a:p>
            <a:r>
              <a:rPr lang="en-US" dirty="0"/>
              <a:t>Random Sampling &amp; Naïve Bayes</a:t>
            </a:r>
          </a:p>
        </p:txBody>
      </p:sp>
      <p:sp>
        <p:nvSpPr>
          <p:cNvPr id="3" name="Content Placeholder 2">
            <a:extLst>
              <a:ext uri="{FF2B5EF4-FFF2-40B4-BE49-F238E27FC236}">
                <a16:creationId xmlns:a16="http://schemas.microsoft.com/office/drawing/2014/main" id="{7E75CFB0-2484-4FAD-BABC-2ED8F7B807FF}"/>
              </a:ext>
            </a:extLst>
          </p:cNvPr>
          <p:cNvSpPr>
            <a:spLocks noGrp="1"/>
          </p:cNvSpPr>
          <p:nvPr>
            <p:ph idx="1"/>
          </p:nvPr>
        </p:nvSpPr>
        <p:spPr/>
        <p:txBody>
          <a:bodyPr/>
          <a:lstStyle/>
          <a:p>
            <a:r>
              <a:rPr lang="en-US" dirty="0"/>
              <a:t> Random Sampling</a:t>
            </a:r>
          </a:p>
          <a:p>
            <a:pPr lvl="1"/>
            <a:r>
              <a:rPr lang="en-US" dirty="0"/>
              <a:t> 62 missing data points </a:t>
            </a:r>
          </a:p>
          <a:p>
            <a:pPr lvl="1"/>
            <a:r>
              <a:rPr lang="en-US" dirty="0"/>
              <a:t> Random assignment of values </a:t>
            </a:r>
          </a:p>
          <a:p>
            <a:pPr lvl="1"/>
            <a:r>
              <a:rPr lang="en-US" dirty="0"/>
              <a:t> Imputation on the mean (range based on standard deviation) </a:t>
            </a:r>
          </a:p>
          <a:p>
            <a:r>
              <a:rPr lang="en-US" dirty="0"/>
              <a:t> Naïve Bayes</a:t>
            </a:r>
          </a:p>
          <a:p>
            <a:pPr lvl="1"/>
            <a:r>
              <a:rPr lang="en-US" dirty="0"/>
              <a:t> 84.4% accuracy </a:t>
            </a:r>
          </a:p>
        </p:txBody>
      </p:sp>
    </p:spTree>
    <p:extLst>
      <p:ext uri="{BB962C8B-B14F-4D97-AF65-F5344CB8AC3E}">
        <p14:creationId xmlns:p14="http://schemas.microsoft.com/office/powerpoint/2010/main" val="15586192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460C6-1E2A-4B30-9F46-1EFD454AC0DE}"/>
              </a:ext>
            </a:extLst>
          </p:cNvPr>
          <p:cNvSpPr>
            <a:spLocks noGrp="1"/>
          </p:cNvSpPr>
          <p:nvPr>
            <p:ph type="title"/>
          </p:nvPr>
        </p:nvSpPr>
        <p:spPr/>
        <p:txBody>
          <a:bodyPr/>
          <a:lstStyle/>
          <a:p>
            <a:r>
              <a:rPr lang="en-US" dirty="0"/>
              <a:t>Median ABV by State</a:t>
            </a:r>
          </a:p>
        </p:txBody>
      </p:sp>
      <p:pic>
        <p:nvPicPr>
          <p:cNvPr id="8" name="Picture 7">
            <a:extLst>
              <a:ext uri="{FF2B5EF4-FFF2-40B4-BE49-F238E27FC236}">
                <a16:creationId xmlns:a16="http://schemas.microsoft.com/office/drawing/2014/main" id="{59BF5BE0-515A-48B2-9B52-1337CA479184}"/>
              </a:ext>
            </a:extLst>
          </p:cNvPr>
          <p:cNvPicPr>
            <a:picLocks noChangeAspect="1"/>
          </p:cNvPicPr>
          <p:nvPr/>
        </p:nvPicPr>
        <p:blipFill>
          <a:blip r:embed="rId3"/>
          <a:stretch>
            <a:fillRect/>
          </a:stretch>
        </p:blipFill>
        <p:spPr>
          <a:xfrm>
            <a:off x="981892" y="1181100"/>
            <a:ext cx="7180215" cy="3218120"/>
          </a:xfrm>
          <a:prstGeom prst="rect">
            <a:avLst/>
          </a:prstGeom>
        </p:spPr>
      </p:pic>
    </p:spTree>
    <p:extLst>
      <p:ext uri="{BB962C8B-B14F-4D97-AF65-F5344CB8AC3E}">
        <p14:creationId xmlns:p14="http://schemas.microsoft.com/office/powerpoint/2010/main" val="3781526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460C6-1E2A-4B30-9F46-1EFD454AC0DE}"/>
              </a:ext>
            </a:extLst>
          </p:cNvPr>
          <p:cNvSpPr>
            <a:spLocks noGrp="1"/>
          </p:cNvSpPr>
          <p:nvPr>
            <p:ph type="title"/>
          </p:nvPr>
        </p:nvSpPr>
        <p:spPr/>
        <p:txBody>
          <a:bodyPr/>
          <a:lstStyle/>
          <a:p>
            <a:r>
              <a:rPr lang="en-US" dirty="0"/>
              <a:t>Median IBU by State</a:t>
            </a:r>
          </a:p>
        </p:txBody>
      </p:sp>
      <p:pic>
        <p:nvPicPr>
          <p:cNvPr id="8" name="Picture 7">
            <a:extLst>
              <a:ext uri="{FF2B5EF4-FFF2-40B4-BE49-F238E27FC236}">
                <a16:creationId xmlns:a16="http://schemas.microsoft.com/office/drawing/2014/main" id="{46FA5E2F-253F-4C40-B78B-C6B628702DBC}"/>
              </a:ext>
            </a:extLst>
          </p:cNvPr>
          <p:cNvPicPr>
            <a:picLocks noChangeAspect="1"/>
          </p:cNvPicPr>
          <p:nvPr/>
        </p:nvPicPr>
        <p:blipFill>
          <a:blip r:embed="rId3"/>
          <a:stretch>
            <a:fillRect/>
          </a:stretch>
        </p:blipFill>
        <p:spPr>
          <a:xfrm>
            <a:off x="1054880" y="1181100"/>
            <a:ext cx="7034240" cy="3152695"/>
          </a:xfrm>
          <a:prstGeom prst="rect">
            <a:avLst/>
          </a:prstGeom>
        </p:spPr>
      </p:pic>
    </p:spTree>
    <p:extLst>
      <p:ext uri="{BB962C8B-B14F-4D97-AF65-F5344CB8AC3E}">
        <p14:creationId xmlns:p14="http://schemas.microsoft.com/office/powerpoint/2010/main" val="32724755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460C6-1E2A-4B30-9F46-1EFD454AC0DE}"/>
              </a:ext>
            </a:extLst>
          </p:cNvPr>
          <p:cNvSpPr>
            <a:spLocks noGrp="1"/>
          </p:cNvSpPr>
          <p:nvPr>
            <p:ph type="title"/>
          </p:nvPr>
        </p:nvSpPr>
        <p:spPr/>
        <p:txBody>
          <a:bodyPr/>
          <a:lstStyle/>
          <a:p>
            <a:r>
              <a:rPr lang="en-US" dirty="0"/>
              <a:t>States with highest ABV &amp; IBU</a:t>
            </a:r>
          </a:p>
        </p:txBody>
      </p:sp>
      <p:sp>
        <p:nvSpPr>
          <p:cNvPr id="3" name="Content Placeholder 2">
            <a:extLst>
              <a:ext uri="{FF2B5EF4-FFF2-40B4-BE49-F238E27FC236}">
                <a16:creationId xmlns:a16="http://schemas.microsoft.com/office/drawing/2014/main" id="{7E75CFB0-2484-4FAD-BABC-2ED8F7B807FF}"/>
              </a:ext>
            </a:extLst>
          </p:cNvPr>
          <p:cNvSpPr>
            <a:spLocks noGrp="1"/>
          </p:cNvSpPr>
          <p:nvPr>
            <p:ph idx="1"/>
          </p:nvPr>
        </p:nvSpPr>
        <p:spPr>
          <a:xfrm>
            <a:off x="158950" y="1020680"/>
            <a:ext cx="8826099" cy="3962399"/>
          </a:xfrm>
        </p:spPr>
        <p:txBody>
          <a:bodyPr/>
          <a:lstStyle/>
          <a:p>
            <a:r>
              <a:rPr lang="en-US" dirty="0"/>
              <a:t> Highest ABV: Colorado </a:t>
            </a:r>
          </a:p>
          <a:p>
            <a:pPr lvl="1"/>
            <a:r>
              <a:rPr lang="en-US" dirty="0"/>
              <a:t> Upslope Brewing Company (Boulder, CO)</a:t>
            </a:r>
          </a:p>
          <a:p>
            <a:pPr lvl="1"/>
            <a:r>
              <a:rPr lang="en-US" dirty="0"/>
              <a:t> Beer: Lee Hill Series Vol. 5 - Belgian Style </a:t>
            </a:r>
            <a:r>
              <a:rPr lang="en-US" dirty="0" err="1"/>
              <a:t>Quadrupel</a:t>
            </a:r>
            <a:r>
              <a:rPr lang="en-US" dirty="0"/>
              <a:t> Ale</a:t>
            </a:r>
          </a:p>
          <a:p>
            <a:pPr lvl="1"/>
            <a:r>
              <a:rPr lang="en-US" dirty="0"/>
              <a:t> Style: </a:t>
            </a:r>
            <a:r>
              <a:rPr lang="en-US" dirty="0" err="1"/>
              <a:t>Quadrupel</a:t>
            </a:r>
            <a:r>
              <a:rPr lang="en-US" dirty="0"/>
              <a:t> (Quad)</a:t>
            </a:r>
          </a:p>
          <a:p>
            <a:pPr lvl="1"/>
            <a:r>
              <a:rPr lang="en-US" dirty="0"/>
              <a:t> ABV: 12.8%</a:t>
            </a:r>
          </a:p>
          <a:p>
            <a:r>
              <a:rPr lang="en-US" dirty="0"/>
              <a:t> Highest IBU: Oregon</a:t>
            </a:r>
          </a:p>
          <a:p>
            <a:pPr lvl="1"/>
            <a:r>
              <a:rPr lang="en-US" dirty="0"/>
              <a:t> Astoria Brewing Company (Astoria, OR)</a:t>
            </a:r>
          </a:p>
          <a:p>
            <a:pPr lvl="1"/>
            <a:r>
              <a:rPr lang="en-US" dirty="0"/>
              <a:t> Beer: Bitter Bitch Imperial IPA</a:t>
            </a:r>
          </a:p>
          <a:p>
            <a:pPr lvl="1"/>
            <a:r>
              <a:rPr lang="en-US" dirty="0"/>
              <a:t> Style: American Double / Imperial IPA</a:t>
            </a:r>
          </a:p>
          <a:p>
            <a:pPr lvl="1"/>
            <a:r>
              <a:rPr lang="en-US" dirty="0"/>
              <a:t> IBU: 138</a:t>
            </a:r>
          </a:p>
        </p:txBody>
      </p:sp>
    </p:spTree>
    <p:extLst>
      <p:ext uri="{BB962C8B-B14F-4D97-AF65-F5344CB8AC3E}">
        <p14:creationId xmlns:p14="http://schemas.microsoft.com/office/powerpoint/2010/main" val="37794570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sld>
</file>

<file path=ppt/theme/theme1.xml><?xml version="1.0" encoding="utf-8"?>
<a:theme xmlns:a="http://schemas.openxmlformats.org/drawingml/2006/main" name="--SMU-07.18.18--">
  <a:themeElements>
    <a:clrScheme name="SMU May 2018">
      <a:dk1>
        <a:sysClr val="windowText" lastClr="000000"/>
      </a:dk1>
      <a:lt1>
        <a:sysClr val="window" lastClr="FFFFFF"/>
      </a:lt1>
      <a:dk2>
        <a:srgbClr val="0076D8"/>
      </a:dk2>
      <a:lt2>
        <a:srgbClr val="CDCFCE"/>
      </a:lt2>
      <a:accent1>
        <a:srgbClr val="354C97"/>
      </a:accent1>
      <a:accent2>
        <a:srgbClr val="860000"/>
      </a:accent2>
      <a:accent3>
        <a:srgbClr val="E2D8B9"/>
      </a:accent3>
      <a:accent4>
        <a:srgbClr val="EFB615"/>
      </a:accent4>
      <a:accent5>
        <a:srgbClr val="457E28"/>
      </a:accent5>
      <a:accent6>
        <a:srgbClr val="66695B"/>
      </a:accent6>
      <a:hlink>
        <a:srgbClr val="219BFF"/>
      </a:hlink>
      <a:folHlink>
        <a:srgbClr val="CC0000"/>
      </a:folHlink>
    </a:clrScheme>
    <a:fontScheme name="P-T 2018">
      <a:majorFont>
        <a:latin typeface="Palatino Linotype"/>
        <a:ea typeface=""/>
        <a:cs typeface=""/>
      </a:majorFont>
      <a:minorFont>
        <a:latin typeface="Trebuchet M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ityTemplate_07.18.18.potx" id="{98177323-51DB-4EB0-ADDD-ACF2D37E5CDB}" vid="{290AE970-B9A8-401C-9715-AFA3EF1DF290}"/>
    </a:ext>
  </a:extLst>
</a:theme>
</file>

<file path=ppt/theme/theme2.xml><?xml version="1.0" encoding="utf-8"?>
<a:theme xmlns:a="http://schemas.openxmlformats.org/drawingml/2006/main" name="Office Theme">
  <a:themeElements>
    <a:clrScheme name="SMU May 2018">
      <a:dk1>
        <a:sysClr val="windowText" lastClr="000000"/>
      </a:dk1>
      <a:lt1>
        <a:sysClr val="window" lastClr="FFFFFF"/>
      </a:lt1>
      <a:dk2>
        <a:srgbClr val="0076D8"/>
      </a:dk2>
      <a:lt2>
        <a:srgbClr val="CDCFCE"/>
      </a:lt2>
      <a:accent1>
        <a:srgbClr val="354C97"/>
      </a:accent1>
      <a:accent2>
        <a:srgbClr val="860000"/>
      </a:accent2>
      <a:accent3>
        <a:srgbClr val="E2D8B9"/>
      </a:accent3>
      <a:accent4>
        <a:srgbClr val="EFB615"/>
      </a:accent4>
      <a:accent5>
        <a:srgbClr val="457E28"/>
      </a:accent5>
      <a:accent6>
        <a:srgbClr val="66695B"/>
      </a:accent6>
      <a:hlink>
        <a:srgbClr val="219BFF"/>
      </a:hlink>
      <a:folHlink>
        <a:srgbClr val="CC0000"/>
      </a:folHlink>
    </a:clrScheme>
    <a:fontScheme name="P-T 2018">
      <a:majorFont>
        <a:latin typeface="Palatino Linotype"/>
        <a:ea typeface=""/>
        <a:cs typeface=""/>
      </a:majorFont>
      <a:minorFont>
        <a:latin typeface="Trebuchet M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3427</TotalTime>
  <Words>909</Words>
  <Application>Microsoft Office PowerPoint</Application>
  <PresentationFormat>On-screen Show (16:9)</PresentationFormat>
  <Paragraphs>76</Paragraphs>
  <Slides>13</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Palatino Linotype</vt:lpstr>
      <vt:lpstr>Trebuchet MS</vt:lpstr>
      <vt:lpstr>--SMU-07.18.18--</vt:lpstr>
      <vt:lpstr>Case Study</vt:lpstr>
      <vt:lpstr>Agenda</vt:lpstr>
      <vt:lpstr>Breweries by State</vt:lpstr>
      <vt:lpstr>Breweries by State</vt:lpstr>
      <vt:lpstr>Missing Values</vt:lpstr>
      <vt:lpstr>Random Sampling &amp; Naïve Bayes</vt:lpstr>
      <vt:lpstr>Median ABV by State</vt:lpstr>
      <vt:lpstr>Median IBU by State</vt:lpstr>
      <vt:lpstr>States with highest ABV &amp; IBU</vt:lpstr>
      <vt:lpstr>Summary Statistics of ABV </vt:lpstr>
      <vt:lpstr>Relationship Between IBU and ABV</vt:lpstr>
      <vt:lpstr>KNN Classification for Ale / IPA </vt:lpstr>
      <vt:lpstr>Preferred Beer Style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2</dc:title>
  <dc:creator>Joel Lindsey</dc:creator>
  <cp:lastModifiedBy>Schuerger, Kati</cp:lastModifiedBy>
  <cp:revision>39</cp:revision>
  <dcterms:created xsi:type="dcterms:W3CDTF">2020-05-09T14:54:20Z</dcterms:created>
  <dcterms:modified xsi:type="dcterms:W3CDTF">2021-06-26T17:58:38Z</dcterms:modified>
</cp:coreProperties>
</file>