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165B"/>
    <a:srgbClr val="DE6AFA"/>
    <a:srgbClr val="F0E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4" d="100"/>
          <a:sy n="104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6848A5-6327-0945-119A-9F6F28D11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524F4C2-9185-9CFA-9927-507C1010C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413955E-0579-2925-6240-5505C91B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8AE73A-959C-CBCC-3204-C5A1A7E7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6DB7263-D6DD-1509-559B-926F82BA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98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8B22DA-4131-30A6-0D54-4904AA8A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D5DB3B8-A639-5D32-92D9-799EAA5F5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C0AE47-D03C-87DD-830B-70732F84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9451B4-A5CC-CE96-EE14-46E5828B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23D4B0-41DA-9554-C72F-D749666F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56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1E83872-2DCA-036D-A847-DF4ACA97C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E60FD65-93E0-70A4-C14E-CA7F18C25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25B3E54-77CB-8B06-612A-540E8DCE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911075-065F-8D32-E219-4AA8C484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135CBC1-8435-DF5E-893F-B1529C0B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03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471EED-0D13-0ED4-36AA-67430B01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FF424B-85B2-3ECC-2FDC-B145EA2D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F656E06-25C0-A4C8-ED34-B5742ED2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B299E2-AC20-22FF-8EF6-E6B3D81F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7AAC8F-7EA5-BDC7-03BD-993E6914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10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DE9DE2-021B-FD98-A667-2FDB6DB5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99CAEED-1D86-DF5E-9C4B-CCA99B938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82B5888-40B8-F854-1737-686A40EB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7695D89-8EF1-1230-8651-9A7C85A6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A1E41B-43D2-8AA2-3E6D-9931D39A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235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3AE202-512F-A230-17C6-084648DB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9BB435-8970-DB7A-FF88-9B1EB911A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03385F0-D32C-08CF-1E4E-EA985CA97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9E73C3D-1973-A3BE-9501-BB16960F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5C3EB38-6BF3-6E4F-368C-9C206DE6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6E54067-3FA0-0C50-2757-4CA17CB9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897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FA8691-561D-2824-4BB8-46BB33D8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9775BC1-30F6-A9D1-4A3B-7892C9B4B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2FA0A70-C02A-2FD4-DCE9-1181552A0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ECF8434-D20C-FEF2-4DB2-B7E909D8D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AC7F197-DC27-1EC1-9436-1066D4D82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8EE54B9-208D-AEDB-D4BB-284274C3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CE7E9AC-2439-AD7E-CBCE-F61B3712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CE521BA-74CE-5200-1ECB-55B623DC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385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0BFCA4-CB7B-922F-0FBB-0786D7FB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430DC68-934A-5FE4-B40E-80B765E4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A995965-2F20-7B1B-F1E8-AA06A0F7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CF8D60E-0B5F-3490-37DC-ECE5B4E5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77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D88D947-5E8D-843C-B80B-E5A55908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51C0618-FE44-863B-1EAC-CAF299E2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C3D1F22-A255-92ED-333B-518FC486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624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26E09C-AFBF-1F4D-5F61-7A612C3D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F49CB87-85E9-F296-6472-A1D03E2BA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541D76C-EE67-6B47-D7F1-78154CB84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1B036B-C25D-EFDB-1E85-6FDD963E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20A10C4-D866-B5DA-C7BB-7B373D5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2BD520-A288-EF35-F0B1-63798D86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343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30F5CB-BB57-A9DB-72B7-BA92437B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735630F-1E2A-8ABE-C702-97EAD98D9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6B4767A-40BB-36E0-E3E8-E2E9EB39D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8BBAC4E-A2ED-C154-F84B-03429B38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E917AD2-D175-9801-5507-B819332E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24C8C01-0EB4-BDD3-6364-25769880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547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1A5DAD6-7E42-2876-F877-78D748E5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C04B1D1-3C90-F928-DCF7-B818682B9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FCA903-20AC-AEBF-0A4B-086761FB7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9911C-F201-429C-801C-539E2D8997BB}" type="datetimeFigureOut">
              <a:rPr lang="he-IL" smtClean="0"/>
              <a:t>ו'/ניסן/תשפ"ג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BB7AC2-84DA-91C2-1897-137BA4945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89E303-58A9-E359-AFD0-8C251655D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067C-B010-4EB2-B9B8-70F25E79BC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704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 descr="תמונה שמכילה טקסט, לייזר&#10;&#10;התיאור נוצר באופן אוטומטי">
            <a:extLst>
              <a:ext uri="{FF2B5EF4-FFF2-40B4-BE49-F238E27FC236}">
                <a16:creationId xmlns:a16="http://schemas.microsoft.com/office/drawing/2014/main" id="{DCAAA009-0DED-25D2-5504-8B588C228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17A5DE9-EB2F-F953-8BCC-806CFBC3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429" y="4485795"/>
            <a:ext cx="5452529" cy="1684097"/>
          </a:xfrm>
        </p:spPr>
        <p:txBody>
          <a:bodyPr anchor="t">
            <a:no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Team 5</a:t>
            </a:r>
            <a:br>
              <a:rPr lang="he-IL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Naïve Bayes</a:t>
            </a:r>
            <a:br>
              <a:rPr lang="he-IL" sz="8000" dirty="0">
                <a:solidFill>
                  <a:srgbClr val="FFFFFF"/>
                </a:solidFill>
              </a:rPr>
            </a:br>
            <a:endParaRPr lang="he-IL" sz="8000" dirty="0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645C82-FE8A-20DE-EB03-37EA42D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Team Members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36C564C-C6CC-F52B-8124-9EB7E5174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54" y="1690688"/>
            <a:ext cx="4228028" cy="4228028"/>
          </a:xfrm>
          <a:prstGeom prst="rect">
            <a:avLst/>
          </a:prstGeom>
        </p:spPr>
      </p:pic>
      <p:sp>
        <p:nvSpPr>
          <p:cNvPr id="5" name="קוביה 4">
            <a:extLst>
              <a:ext uri="{FF2B5EF4-FFF2-40B4-BE49-F238E27FC236}">
                <a16:creationId xmlns:a16="http://schemas.microsoft.com/office/drawing/2014/main" id="{96C8E994-841E-B460-A7F2-DBFFC6D2229A}"/>
              </a:ext>
            </a:extLst>
          </p:cNvPr>
          <p:cNvSpPr/>
          <p:nvPr/>
        </p:nvSpPr>
        <p:spPr>
          <a:xfrm>
            <a:off x="7813962" y="1572852"/>
            <a:ext cx="1549111" cy="1325563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Semion</a:t>
            </a:r>
            <a:endParaRPr lang="he-I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קוביה 5">
            <a:extLst>
              <a:ext uri="{FF2B5EF4-FFF2-40B4-BE49-F238E27FC236}">
                <a16:creationId xmlns:a16="http://schemas.microsoft.com/office/drawing/2014/main" id="{5FDFABDB-ADD1-04B8-83EA-9C502FF3143A}"/>
              </a:ext>
            </a:extLst>
          </p:cNvPr>
          <p:cNvSpPr/>
          <p:nvPr/>
        </p:nvSpPr>
        <p:spPr>
          <a:xfrm>
            <a:off x="7813961" y="5167311"/>
            <a:ext cx="1549111" cy="1325563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Moshe</a:t>
            </a:r>
            <a:endParaRPr lang="he-IL" dirty="0"/>
          </a:p>
        </p:txBody>
      </p:sp>
      <p:sp>
        <p:nvSpPr>
          <p:cNvPr id="8" name="קוביה 7">
            <a:extLst>
              <a:ext uri="{FF2B5EF4-FFF2-40B4-BE49-F238E27FC236}">
                <a16:creationId xmlns:a16="http://schemas.microsoft.com/office/drawing/2014/main" id="{ACBEF379-E61D-3AD3-ADB9-E6DAD226850A}"/>
              </a:ext>
            </a:extLst>
          </p:cNvPr>
          <p:cNvSpPr/>
          <p:nvPr/>
        </p:nvSpPr>
        <p:spPr>
          <a:xfrm>
            <a:off x="4715739" y="5167311"/>
            <a:ext cx="1666588" cy="1325563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Muhammad</a:t>
            </a:r>
            <a:endParaRPr lang="he-IL" dirty="0"/>
          </a:p>
        </p:txBody>
      </p:sp>
      <p:sp>
        <p:nvSpPr>
          <p:cNvPr id="9" name="קוביה 8">
            <a:extLst>
              <a:ext uri="{FF2B5EF4-FFF2-40B4-BE49-F238E27FC236}">
                <a16:creationId xmlns:a16="http://schemas.microsoft.com/office/drawing/2014/main" id="{6B1034A0-9238-109B-5016-E7CA088A87BD}"/>
              </a:ext>
            </a:extLst>
          </p:cNvPr>
          <p:cNvSpPr/>
          <p:nvPr/>
        </p:nvSpPr>
        <p:spPr>
          <a:xfrm>
            <a:off x="4715740" y="1744915"/>
            <a:ext cx="1549111" cy="1325563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Nataly</a:t>
            </a:r>
            <a:endParaRPr lang="he-IL" dirty="0"/>
          </a:p>
        </p:txBody>
      </p:sp>
      <p:sp>
        <p:nvSpPr>
          <p:cNvPr id="10" name="קוביה 9">
            <a:extLst>
              <a:ext uri="{FF2B5EF4-FFF2-40B4-BE49-F238E27FC236}">
                <a16:creationId xmlns:a16="http://schemas.microsoft.com/office/drawing/2014/main" id="{F7C25F19-D5DD-36A2-D590-6987FDE57E42}"/>
              </a:ext>
            </a:extLst>
          </p:cNvPr>
          <p:cNvSpPr/>
          <p:nvPr/>
        </p:nvSpPr>
        <p:spPr>
          <a:xfrm>
            <a:off x="6181723" y="3296802"/>
            <a:ext cx="1549111" cy="1325563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/>
              <a:t>Raneen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4408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645C82-FE8A-20DE-EB03-37EA42D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Suggested Additions 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13395B-0B1C-6F9E-A684-41E59226A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52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69943B-C74A-DBEA-7FCE-BB298107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GitHub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CAD537-7093-9623-9F02-EBE4B55DC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705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D997D8-DFD9-73AA-EDBF-E28AE6B7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Trello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BE23B9-0A1A-F240-D8EC-1009D725A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576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7DD625-EB52-6C67-4996-A4F691E7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928E473-EEDA-471A-9365-E351F9AE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709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33F480-1A4D-9742-5191-9F7B2E05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Technical Challenges 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A38E19-AAFD-83C4-58CC-39837AF9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72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6F460B-C4A6-A978-DF37-21C2EF28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Challenges along the way 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6DF143-AD95-5BB6-77BB-8D90C97BD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897168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</Words>
  <Application>Microsoft Office PowerPoint</Application>
  <PresentationFormat>מסך רחב</PresentationFormat>
  <Paragraphs>12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ערכת נושא Office</vt:lpstr>
      <vt:lpstr>Team 5 Naïve Bayes </vt:lpstr>
      <vt:lpstr>Team Members</vt:lpstr>
      <vt:lpstr>Suggested Additions </vt:lpstr>
      <vt:lpstr>GitHub</vt:lpstr>
      <vt:lpstr>Trello</vt:lpstr>
      <vt:lpstr>מצגת של PowerPoint‏</vt:lpstr>
      <vt:lpstr>Technical Challenges </vt:lpstr>
      <vt:lpstr>Challenges along the way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Subnet Calculator  </dc:title>
  <dc:creator>מאיקל  סלמאן</dc:creator>
  <cp:lastModifiedBy>מאיקל  סלמאן</cp:lastModifiedBy>
  <cp:revision>3</cp:revision>
  <dcterms:created xsi:type="dcterms:W3CDTF">2023-03-28T10:28:00Z</dcterms:created>
  <dcterms:modified xsi:type="dcterms:W3CDTF">2023-03-28T11:24:00Z</dcterms:modified>
</cp:coreProperties>
</file>