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9" r:id="rId5"/>
    <p:sldId id="266" r:id="rId6"/>
    <p:sldId id="260" r:id="rId7"/>
    <p:sldId id="267" r:id="rId8"/>
    <p:sldId id="263" r:id="rId9"/>
    <p:sldId id="27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772816"/>
            <a:ext cx="8640960" cy="46805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Вашему вниманию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представляется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Курсовая работа 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МДК 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01.02</a:t>
            </a:r>
            <a:r>
              <a:rPr lang="ru-RU" sz="3200" smtClean="0">
                <a:cs typeface="Times New Roman" pitchFamily="18" charset="0"/>
              </a:rPr>
              <a:t> </a:t>
            </a:r>
            <a:r>
              <a:rPr lang="ru-RU" sz="3200" dirty="0" smtClean="0">
                <a:cs typeface="Times New Roman" pitchFamily="18" charset="0"/>
              </a:rPr>
              <a:t>«Разработка программных модулей</a:t>
            </a:r>
            <a:r>
              <a:rPr lang="ru-RU" sz="3200" dirty="0" smtClean="0"/>
              <a:t>»</a:t>
            </a:r>
          </a:p>
          <a:p>
            <a:r>
              <a:rPr lang="ru-RU" sz="3200" dirty="0" smtClean="0"/>
              <a:t> на тему </a:t>
            </a:r>
            <a:r>
              <a:rPr lang="ru-RU" sz="3200" dirty="0">
                <a:cs typeface="Times New Roman" pitchFamily="18" charset="0"/>
              </a:rPr>
              <a:t>«разработка программы автоматизации учета изделий на предприятии</a:t>
            </a:r>
            <a:r>
              <a:rPr lang="ru-RU" sz="3200" dirty="0"/>
              <a:t>»</a:t>
            </a:r>
            <a:r>
              <a:rPr lang="ru-RU" sz="3200" dirty="0" smtClean="0"/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Масатова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Р.А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5122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9480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5508"/>
            <a:ext cx="9144000" cy="44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8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9480"/>
            <a:ext cx="8229600" cy="1143000"/>
          </a:xfrm>
        </p:spPr>
        <p:txBody>
          <a:bodyPr/>
          <a:lstStyle/>
          <a:p>
            <a:r>
              <a:rPr lang="ru-RU" dirty="0">
                <a:effectLst/>
              </a:rPr>
              <a:t>Главная форма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9" y="1484784"/>
            <a:ext cx="876180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Кнопка и форма добавления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1800200" cy="15485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00808"/>
            <a:ext cx="4613545" cy="47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311" y="12576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</a:t>
            </a:r>
            <a:r>
              <a:rPr lang="ru-RU" dirty="0">
                <a:effectLst/>
              </a:rPr>
              <a:t>обавление информации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66628"/>
            <a:ext cx="2557658" cy="23762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57312"/>
            <a:ext cx="5172736" cy="48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0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Кнопка и форма редактирования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12776"/>
            <a:ext cx="4968552" cy="50987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2887"/>
            <a:ext cx="2016224" cy="17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Обновление информации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18555"/>
            <a:ext cx="2160240" cy="2097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220970"/>
            <a:ext cx="5226546" cy="53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</a:rPr>
              <a:t>Выбор информации для удаления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" y="1846072"/>
            <a:ext cx="1595877" cy="16870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816597"/>
            <a:ext cx="7281085" cy="40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Информация удалена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5914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8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284</TotalTime>
  <Words>52</Words>
  <Application>Microsoft Office PowerPoint</Application>
  <PresentationFormat>Экран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Презентация PowerPoint</vt:lpstr>
      <vt:lpstr>Главная форма</vt:lpstr>
      <vt:lpstr>Главная форма</vt:lpstr>
      <vt:lpstr>Кнопка и форма добавления</vt:lpstr>
      <vt:lpstr>Добавление информации</vt:lpstr>
      <vt:lpstr>Кнопка и форма редактирования</vt:lpstr>
      <vt:lpstr>Обновление информации</vt:lpstr>
      <vt:lpstr>Выбор информации для удаления</vt:lpstr>
      <vt:lpstr>Информация удалена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Уважаемый председатель государственной аттестационной комиссии, уважаемые члены комиссии!</dc:title>
  <dc:creator>Admin</dc:creator>
  <cp:lastModifiedBy>KAB6-3</cp:lastModifiedBy>
  <cp:revision>34</cp:revision>
  <dcterms:created xsi:type="dcterms:W3CDTF">2015-06-15T10:57:06Z</dcterms:created>
  <dcterms:modified xsi:type="dcterms:W3CDTF">2021-06-25T06:00:09Z</dcterms:modified>
</cp:coreProperties>
</file>