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57" r:id="rId3"/>
    <p:sldId id="262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933DBA-753A-4C2C-AC14-C1314EF3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58978A-FECF-4EB3-BF33-3BD02E7AB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0F81C3-08D2-4F3C-AA34-634A489E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A111F3-C5B4-4DF6-8B0B-A5D4A750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C16F85-BE5A-4397-8230-AC746DD9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F11BA7-D73E-4B21-85F9-36FFBBE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4562F0-DF59-48AB-9335-6E64439B1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3C52C7-566D-429D-AAAF-C0025552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E01E8E-62E9-4C69-9898-5C8F004B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4916C1-35EE-42D1-A745-7539C513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0354726-0357-4BBC-890E-D92B9CD3B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EDBEFE5-5D61-4B0D-B5F3-56793D64B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E8D80F-29FF-472E-BE99-5267AE84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9AF548-976C-4B9E-8CCA-9BA480F3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70CDC8-3BF3-48C3-ADDB-EA60C979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1F6DE1-491F-43C4-85AF-36B6EDD6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EB3EC7-1C12-4141-860C-027C3B00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EA3787-5ED3-4CDC-9514-556DE0D5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7B8D94-08EC-4361-A9F8-3551ADD3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752D9C-E790-4FD1-8A56-0D1FB82C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AE4351-D6B0-4529-8CC6-E1BE7386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C7E6A46-1FE6-450F-856F-BEFFF6FD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95E971-5463-4CD4-972B-6DE09C8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ECAB7F-D649-40C8-9E5E-C5CE5EB4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C882B5-38B8-4CEA-8C44-33DBBDC9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8BC45-5B34-4417-8E5E-2BD8A7B1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56288C-DF81-4CCD-ABB2-D38147BB4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9D3C92A-1068-41F6-8FFA-98AC5D32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01DB93-2638-4E93-8D02-6DE1BDB0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EB61259-E77D-464A-89BE-99E70CAD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3EB59B-6E54-4D14-9E78-C4659C9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5F2DD5-9E70-4468-9EBD-965B565C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7A4627-FFA4-497F-A897-FB3DAE5B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EEDB580-2AA5-4CB7-9EC9-E0CD3E2A4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E9B556C-DC78-4657-9819-30F52C58C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3796467-426D-4127-A585-FE3BCD7A9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2FA521-54A9-4F96-8999-F4402719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82D349-FE6D-4F34-91F1-F9CB06ED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F7DFD65-8F45-4ED7-9897-CFF66BC7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0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669A76-047D-4881-8CFB-DA837416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E85F20C-49E6-4B26-9BE8-BE04429D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DCCBD86-EB73-40F0-8D1A-6C208473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BD91A4E-0C48-4EA8-BC88-7387A003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87BACB0-B1E7-48FE-AE34-40D7FD08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D56B547-6874-4557-95E2-F7D849D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8169D42-13C2-4C3F-8E81-8FB7C85E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8CE00-D1AC-497A-A9BE-78F81C05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201542-AE8C-4D23-B922-BE6A5604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21841BA-92DF-42E0-B44F-A9530214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546E8A-A9E9-4F13-91F9-123D579C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4A8DEF2-47F6-475F-90ED-99E8B1C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1B3D461-3688-41F7-8A28-BDDFA273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A24664-AAEB-4282-8E5A-D2554B8B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2785DD8-CF44-45AD-BEA6-424E33CC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E296B7-DFE3-42FA-8A7E-F7FB2F55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942CD5-6BCE-4D02-935A-EC74CFD8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E96F96-B9FF-453B-8A0E-0B76A687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D3542E-5E49-49F5-8ACC-A60B4421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87F48D2-4664-40FB-B8FB-3D8C524B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93DC000-1A13-4E90-BFA6-995D937D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445C38-103C-4EB2-81CB-71BCF59FD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002D-0EF0-446B-8025-FF6765817246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6F6089-E22D-4BE4-A5EB-E47E2C42B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E66BF2-1041-47FF-824F-A60D19403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7CAE-2193-493B-937B-1B341C4F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77DBDE-345D-4FE0-8F15-0C3691E57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6334"/>
            <a:ext cx="9144000" cy="1817785"/>
          </a:xfrm>
        </p:spPr>
        <p:txBody>
          <a:bodyPr/>
          <a:lstStyle/>
          <a:p>
            <a:r>
              <a:rPr lang="he-IL" dirty="0"/>
              <a:t>פרויקט </a:t>
            </a:r>
            <a:r>
              <a:rPr lang="en-US" dirty="0" err="1"/>
              <a:t>Protodrive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D25341B-CCEA-465D-8A49-8B3A622B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655762"/>
          </a:xfrm>
        </p:spPr>
        <p:txBody>
          <a:bodyPr/>
          <a:lstStyle/>
          <a:p>
            <a:r>
              <a:rPr lang="he-IL" dirty="0"/>
              <a:t>מגיש: </a:t>
            </a:r>
            <a:r>
              <a:rPr lang="he-IL" dirty="0" err="1"/>
              <a:t>רנאל</a:t>
            </a:r>
            <a:r>
              <a:rPr lang="he-IL" dirty="0"/>
              <a:t> </a:t>
            </a:r>
            <a:r>
              <a:rPr lang="he-IL" dirty="0" err="1"/>
              <a:t>דולגיצר</a:t>
            </a:r>
            <a:endParaRPr lang="he-IL" dirty="0"/>
          </a:p>
          <a:p>
            <a:r>
              <a:rPr lang="he-IL" dirty="0"/>
              <a:t>מורה מנחה: מור גולן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344FF38-6244-433F-A952-EE20EBA4A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57" y="74448"/>
            <a:ext cx="2889885" cy="25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C6D9AF2-2DC4-4AE9-A615-104ED86D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על הפרויקט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5781EF-E759-4C84-BCD6-A7398767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72" y="2256545"/>
            <a:ext cx="9708995" cy="42151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מטרת הפרויקט</a:t>
            </a:r>
            <a:r>
              <a:rPr lang="he-IL" sz="2400" dirty="0"/>
              <a:t>: </a:t>
            </a:r>
            <a:br>
              <a:rPr lang="en-US" sz="2400" dirty="0"/>
            </a:br>
            <a:r>
              <a:rPr lang="he-IL" sz="2200" dirty="0"/>
              <a:t>ללמוד על תחום בעולם התכנות להציג תוצר המיישם את הידע הנרכש</a:t>
            </a:r>
          </a:p>
          <a:p>
            <a:pPr marL="0" indent="0">
              <a:buNone/>
            </a:pPr>
            <a:r>
              <a:rPr lang="he-IL" sz="2400" b="1" dirty="0"/>
              <a:t>נושא נבחר</a:t>
            </a:r>
            <a:r>
              <a:rPr lang="he-IL" sz="2400" dirty="0"/>
              <a:t>: </a:t>
            </a:r>
            <a:br>
              <a:rPr lang="en-US" sz="2400" dirty="0"/>
            </a:br>
            <a:r>
              <a:rPr lang="he-IL" sz="2200" dirty="0"/>
              <a:t>הנעה של סוכנים עצמאיים בסביבה מציאותית, ובפרט: שליטה על מכונית באופן אוטונומי עם התערבות מינימלית של המשתמש.</a:t>
            </a:r>
          </a:p>
          <a:p>
            <a:pPr marL="0" indent="0">
              <a:buNone/>
            </a:pPr>
            <a:r>
              <a:rPr lang="he-IL" sz="2400" b="1" dirty="0"/>
              <a:t>היעד המוצב</a:t>
            </a:r>
            <a:r>
              <a:rPr lang="he-IL" sz="2400" dirty="0"/>
              <a:t>:</a:t>
            </a:r>
            <a:br>
              <a:rPr lang="en-US" sz="2400" dirty="0"/>
            </a:br>
            <a:r>
              <a:rPr lang="he-IL" sz="2200" dirty="0"/>
              <a:t>ליצור מערכת שתספק הוראות תנועה בהתאם לסביבה המוצגת בפניה. בפרויקט זה בחרתי לדמות נהיגה ברכב בהתאם לזרם וידאו ממצלמה קדמית המראה את מצב הכביש. </a:t>
            </a:r>
          </a:p>
          <a:p>
            <a:pPr marL="0" indent="0">
              <a:buNone/>
            </a:pPr>
            <a:r>
              <a:rPr lang="he-IL" sz="2400" b="1" dirty="0"/>
              <a:t>קהל יעד</a:t>
            </a:r>
            <a:r>
              <a:rPr lang="he-IL" sz="2400" dirty="0"/>
              <a:t>:</a:t>
            </a:r>
          </a:p>
          <a:p>
            <a:pPr marL="0" indent="0">
              <a:buNone/>
            </a:pPr>
            <a:r>
              <a:rPr lang="he-IL" sz="2200" dirty="0"/>
              <a:t>מפתחים ומתכנתים המעוניינים לשלב את התוצר בסימולציות נהיגה אוטונומית בכבישים או לצורכי מחקר.</a:t>
            </a:r>
          </a:p>
        </p:txBody>
      </p:sp>
    </p:spTree>
    <p:extLst>
      <p:ext uri="{BB962C8B-B14F-4D97-AF65-F5344CB8AC3E}">
        <p14:creationId xmlns:p14="http://schemas.microsoft.com/office/powerpoint/2010/main" val="21932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877834A2-5EF9-4C46-8147-1839944E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על למידת מכונה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C7D5C7-BAE4-44B7-B09A-97C5EA442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928896" cy="3563159"/>
          </a:xfrm>
        </p:spPr>
        <p:txBody>
          <a:bodyPr>
            <a:normAutofit fontScale="92500" lnSpcReduction="20000"/>
          </a:bodyPr>
          <a:lstStyle/>
          <a:p>
            <a:r>
              <a:rPr lang="he-IL" sz="2400" b="1" dirty="0"/>
              <a:t>תחום במדעי המחשב שתכליתו:</a:t>
            </a:r>
            <a:endParaRPr lang="en-US" sz="2400" b="1" dirty="0"/>
          </a:p>
          <a:p>
            <a:r>
              <a:rPr lang="he-IL" sz="2400" b="1" dirty="0"/>
              <a:t> </a:t>
            </a:r>
            <a:r>
              <a:rPr lang="he-IL" sz="2400" dirty="0"/>
              <a:t>פיתוח אלגוריתמים לפתרון טווח בעיות - על סמך ניתוח דוגמאות קיימות וזיהוי תבניות בנתונים</a:t>
            </a:r>
            <a:endParaRPr lang="en-US" sz="2400" dirty="0"/>
          </a:p>
          <a:p>
            <a:r>
              <a:rPr lang="he-IL" sz="2400" b="1" dirty="0"/>
              <a:t>מהי "למידה"...</a:t>
            </a:r>
            <a:br>
              <a:rPr lang="en-US" sz="2400" b="1" dirty="0"/>
            </a:br>
            <a:r>
              <a:rPr lang="he-IL" sz="1900" dirty="0"/>
              <a:t>קלט</a:t>
            </a:r>
            <a:r>
              <a:rPr lang="en-US" sz="1900" dirty="0"/>
              <a:t> /</a:t>
            </a:r>
            <a:r>
              <a:rPr lang="he-IL" sz="1900" dirty="0"/>
              <a:t>פלט </a:t>
            </a:r>
            <a:r>
              <a:rPr lang="he-IL" sz="1900" dirty="0" err="1"/>
              <a:t>הרשת,נוירון,משקל,פונקציית</a:t>
            </a:r>
            <a:r>
              <a:rPr lang="he-IL" sz="1900" dirty="0"/>
              <a:t> אקטיבציה</a:t>
            </a:r>
            <a:endParaRPr lang="en-US" sz="1900" dirty="0"/>
          </a:p>
          <a:p>
            <a:endParaRPr lang="en-US" sz="2400" b="1" dirty="0"/>
          </a:p>
          <a:p>
            <a:r>
              <a:rPr lang="he-IL" sz="2400" b="1" dirty="0"/>
              <a:t>הגדרות המודל</a:t>
            </a:r>
            <a:r>
              <a:rPr lang="en-US" sz="2400" b="1" dirty="0"/>
              <a:t>…</a:t>
            </a:r>
            <a:br>
              <a:rPr lang="en-US" sz="2400" b="1" dirty="0"/>
            </a:br>
            <a:r>
              <a:rPr lang="he-IL" sz="1900" dirty="0"/>
              <a:t>שגיאה, </a:t>
            </a:r>
            <a:r>
              <a:rPr lang="he-IL" sz="1900" dirty="0" err="1"/>
              <a:t>גרדיאנט</a:t>
            </a:r>
            <a:r>
              <a:rPr lang="he-IL" sz="1900" dirty="0"/>
              <a:t>, </a:t>
            </a:r>
            <a:r>
              <a:rPr lang="he-IL" sz="1900" dirty="0" err="1"/>
              <a:t>אופטימייזר</a:t>
            </a:r>
            <a:endParaRPr lang="en-US" sz="1900" b="1" dirty="0"/>
          </a:p>
          <a:p>
            <a:endParaRPr lang="he-IL" sz="2400" b="1" dirty="0"/>
          </a:p>
          <a:p>
            <a:r>
              <a:rPr lang="he-IL" sz="2400" b="1" dirty="0"/>
              <a:t>תהליך הלמידה</a:t>
            </a:r>
            <a:r>
              <a:rPr lang="en-US" sz="2400" b="1" dirty="0"/>
              <a:t>..</a:t>
            </a:r>
            <a:br>
              <a:rPr lang="en-US" sz="2400" b="1" dirty="0"/>
            </a:br>
            <a:r>
              <a:rPr lang="he-IL" sz="1900" dirty="0"/>
              <a:t>סט אימון\אימות\בדיקה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A55E3A1-D556-490C-BC11-7F88B688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77" y="3681251"/>
            <a:ext cx="5233891" cy="25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0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6695B50-982A-489E-A87F-E8CEE131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מערכות: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6153B4E-9824-42B7-8C49-6DC1D0FC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08" y="2341848"/>
            <a:ext cx="7457642" cy="4369838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2248CAC-DAA5-4F1B-8478-77347D492EFB}"/>
              </a:ext>
            </a:extLst>
          </p:cNvPr>
          <p:cNvSpPr txBox="1"/>
          <p:nvPr/>
        </p:nvSpPr>
        <p:spPr>
          <a:xfrm>
            <a:off x="5141106" y="2157182"/>
            <a:ext cx="1914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מערכת זיהוי עצמים</a:t>
            </a:r>
            <a:endParaRPr lang="en-US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D0557A3-0F88-4C47-A868-70EF5019CB73}"/>
              </a:ext>
            </a:extLst>
          </p:cNvPr>
          <p:cNvSpPr txBox="1"/>
          <p:nvPr/>
        </p:nvSpPr>
        <p:spPr>
          <a:xfrm>
            <a:off x="6447746" y="5947736"/>
            <a:ext cx="18357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מערכת ניבוי נהיגה</a:t>
            </a:r>
            <a:endParaRPr lang="en-US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9E23A038-B02F-454A-AD72-DF54DA3065BB}"/>
              </a:ext>
            </a:extLst>
          </p:cNvPr>
          <p:cNvSpPr txBox="1"/>
          <p:nvPr/>
        </p:nvSpPr>
        <p:spPr>
          <a:xfrm>
            <a:off x="2408173" y="4997825"/>
            <a:ext cx="11961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תמונת קלט</a:t>
            </a:r>
            <a:endParaRPr lang="en-US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7BBD74D-DE93-4FAA-8350-BB922823D6E3}"/>
              </a:ext>
            </a:extLst>
          </p:cNvPr>
          <p:cNvSpPr txBox="1"/>
          <p:nvPr/>
        </p:nvSpPr>
        <p:spPr>
          <a:xfrm>
            <a:off x="9107490" y="3604334"/>
            <a:ext cx="554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פלט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C4D7EDC-6747-403D-9B95-E9350EC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שימוש בשכבות </a:t>
            </a:r>
            <a:r>
              <a:rPr lang="en-US" sz="4000" dirty="0">
                <a:solidFill>
                  <a:srgbClr val="FFFFFF"/>
                </a:solidFill>
              </a:rPr>
              <a:t>CNN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00387A7-857E-4D13-98E8-20D54314A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866" y="2652905"/>
            <a:ext cx="3698370" cy="3705826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4A24719-52A6-421A-B68F-3B4AA77F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786" y="2599607"/>
            <a:ext cx="3698370" cy="37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6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C4D7EDC-6747-403D-9B95-E9350EC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שימוש בשכבות </a:t>
            </a:r>
            <a:r>
              <a:rPr lang="en-US" sz="4000" dirty="0">
                <a:solidFill>
                  <a:srgbClr val="FFFFFF"/>
                </a:solidFill>
              </a:rPr>
              <a:t>CNN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DD5C68A-86A2-4804-99B2-AB1ACFC9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9" y="2244016"/>
            <a:ext cx="4350378" cy="439513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E9577C6-0DD4-410C-9ED0-DE37B0511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54" y="2244016"/>
            <a:ext cx="4350378" cy="43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77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174</Words>
  <Application>Microsoft Office PowerPoint</Application>
  <PresentationFormat>מסך רחב</PresentationFormat>
  <Paragraphs>24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פרויקט Protodrive</vt:lpstr>
      <vt:lpstr>על הפרויקט</vt:lpstr>
      <vt:lpstr>על למידת מכונה</vt:lpstr>
      <vt:lpstr>מערכות:</vt:lpstr>
      <vt:lpstr>שימוש בשכבות CNN</vt:lpstr>
      <vt:lpstr>שימוש בשכבות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Protodrive</dc:title>
  <dc:creator>ranel dolgitser</dc:creator>
  <cp:lastModifiedBy>ranel dolgitser</cp:lastModifiedBy>
  <cp:revision>38</cp:revision>
  <dcterms:created xsi:type="dcterms:W3CDTF">2021-05-29T14:15:02Z</dcterms:created>
  <dcterms:modified xsi:type="dcterms:W3CDTF">2021-06-03T18:49:34Z</dcterms:modified>
</cp:coreProperties>
</file>