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78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34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Чернов" userId="393914c0cb2ddaad" providerId="LiveId" clId="{67F791BE-130A-4627-86D9-AE048B5725BB}"/>
    <pc:docChg chg="undo custSel addSld delSld modSld sldOrd">
      <pc:chgData name="Сергей Чернов" userId="393914c0cb2ddaad" providerId="LiveId" clId="{67F791BE-130A-4627-86D9-AE048B5725BB}" dt="2023-12-11T21:38:19.156" v="3691" actId="1076"/>
      <pc:docMkLst>
        <pc:docMk/>
      </pc:docMkLst>
      <pc:sldChg chg="addSp delSp modSp new mod modClrScheme chgLayout">
        <pc:chgData name="Сергей Чернов" userId="393914c0cb2ddaad" providerId="LiveId" clId="{67F791BE-130A-4627-86D9-AE048B5725BB}" dt="2023-12-11T21:38:19.156" v="3691" actId="1076"/>
        <pc:sldMkLst>
          <pc:docMk/>
          <pc:sldMk cId="485789452" sldId="256"/>
        </pc:sldMkLst>
        <pc:spChg chg="add mod">
          <ac:chgData name="Сергей Чернов" userId="393914c0cb2ddaad" providerId="LiveId" clId="{67F791BE-130A-4627-86D9-AE048B5725BB}" dt="2023-12-11T16:22:15.688" v="2732" actId="1076"/>
          <ac:spMkLst>
            <pc:docMk/>
            <pc:sldMk cId="485789452" sldId="256"/>
            <ac:spMk id="2" creationId="{8727247A-8BC3-BE90-A85C-C181BB33F93C}"/>
          </ac:spMkLst>
        </pc:spChg>
        <pc:spChg chg="del">
          <ac:chgData name="Сергей Чернов" userId="393914c0cb2ddaad" providerId="LiveId" clId="{67F791BE-130A-4627-86D9-AE048B5725BB}" dt="2023-11-15T22:56:17.715" v="1" actId="700"/>
          <ac:spMkLst>
            <pc:docMk/>
            <pc:sldMk cId="485789452" sldId="256"/>
            <ac:spMk id="2" creationId="{CB638380-C095-EBC8-42D3-820FBF16C03D}"/>
          </ac:spMkLst>
        </pc:spChg>
        <pc:spChg chg="del">
          <ac:chgData name="Сергей Чернов" userId="393914c0cb2ddaad" providerId="LiveId" clId="{67F791BE-130A-4627-86D9-AE048B5725BB}" dt="2023-11-15T22:56:17.715" v="1" actId="700"/>
          <ac:spMkLst>
            <pc:docMk/>
            <pc:sldMk cId="485789452" sldId="256"/>
            <ac:spMk id="3" creationId="{7F61D79D-3B36-6221-3BCE-E879444B7126}"/>
          </ac:spMkLst>
        </pc:spChg>
        <pc:spChg chg="add del mod">
          <ac:chgData name="Сергей Чернов" userId="393914c0cb2ddaad" providerId="LiveId" clId="{67F791BE-130A-4627-86D9-AE048B5725BB}" dt="2023-12-11T16:21:42.709" v="2727" actId="478"/>
          <ac:spMkLst>
            <pc:docMk/>
            <pc:sldMk cId="485789452" sldId="256"/>
            <ac:spMk id="7" creationId="{EF9AEFF2-4E91-0058-DD8B-FA01DCDC3031}"/>
          </ac:spMkLst>
        </pc:spChg>
        <pc:spChg chg="add mod">
          <ac:chgData name="Сергей Чернов" userId="393914c0cb2ddaad" providerId="LiveId" clId="{67F791BE-130A-4627-86D9-AE048B5725BB}" dt="2023-12-11T16:23:06.998" v="2739" actId="255"/>
          <ac:spMkLst>
            <pc:docMk/>
            <pc:sldMk cId="485789452" sldId="256"/>
            <ac:spMk id="8" creationId="{8FBF41AC-019D-7188-948A-0DE28248E32B}"/>
          </ac:spMkLst>
        </pc:spChg>
        <pc:spChg chg="add mod">
          <ac:chgData name="Сергей Чернов" userId="393914c0cb2ddaad" providerId="LiveId" clId="{67F791BE-130A-4627-86D9-AE048B5725BB}" dt="2023-11-15T22:59:30.502" v="45" actId="207"/>
          <ac:spMkLst>
            <pc:docMk/>
            <pc:sldMk cId="485789452" sldId="256"/>
            <ac:spMk id="9" creationId="{872FFFE5-8A3B-BE05-D0B4-18901306174D}"/>
          </ac:spMkLst>
        </pc:spChg>
        <pc:spChg chg="add mod">
          <ac:chgData name="Сергей Чернов" userId="393914c0cb2ddaad" providerId="LiveId" clId="{67F791BE-130A-4627-86D9-AE048B5725BB}" dt="2023-12-11T16:23:59.249" v="2753" actId="121"/>
          <ac:spMkLst>
            <pc:docMk/>
            <pc:sldMk cId="485789452" sldId="256"/>
            <ac:spMk id="10" creationId="{412AE2EA-5F38-E9BB-15F4-620BEE715C91}"/>
          </ac:spMkLst>
        </pc:spChg>
        <pc:spChg chg="add mod">
          <ac:chgData name="Сергей Чернов" userId="393914c0cb2ddaad" providerId="LiveId" clId="{67F791BE-130A-4627-86D9-AE048B5725BB}" dt="2023-12-11T21:38:19.156" v="3691" actId="1076"/>
          <ac:spMkLst>
            <pc:docMk/>
            <pc:sldMk cId="485789452" sldId="256"/>
            <ac:spMk id="11" creationId="{EBE49483-1ECD-91FD-17BB-820D2F46E390}"/>
          </ac:spMkLst>
        </pc:spChg>
        <pc:grpChg chg="add del mod">
          <ac:chgData name="Сергей Чернов" userId="393914c0cb2ddaad" providerId="LiveId" clId="{67F791BE-130A-4627-86D9-AE048B5725BB}" dt="2023-11-15T22:58:41.885" v="36" actId="478"/>
          <ac:grpSpMkLst>
            <pc:docMk/>
            <pc:sldMk cId="485789452" sldId="256"/>
            <ac:grpSpMk id="4" creationId="{D616BE10-7077-9A54-D173-472E99F56C5E}"/>
          </ac:grpSpMkLst>
        </pc:grpChg>
        <pc:picChg chg="mod">
          <ac:chgData name="Сергей Чернов" userId="393914c0cb2ddaad" providerId="LiveId" clId="{67F791BE-130A-4627-86D9-AE048B5725BB}" dt="2023-11-15T22:56:24.184" v="3" actId="12788"/>
          <ac:picMkLst>
            <pc:docMk/>
            <pc:sldMk cId="485789452" sldId="256"/>
            <ac:picMk id="5" creationId="{F371DC88-26E7-2F16-0084-DA822E1CCEA6}"/>
          </ac:picMkLst>
        </pc:picChg>
        <pc:picChg chg="mod">
          <ac:chgData name="Сергей Чернов" userId="393914c0cb2ddaad" providerId="LiveId" clId="{67F791BE-130A-4627-86D9-AE048B5725BB}" dt="2023-11-15T22:56:24.184" v="3" actId="12788"/>
          <ac:picMkLst>
            <pc:docMk/>
            <pc:sldMk cId="485789452" sldId="256"/>
            <ac:picMk id="6" creationId="{F370BBFB-8A59-C087-939C-0F9D663B66CD}"/>
          </ac:picMkLst>
        </pc:picChg>
      </pc:sldChg>
      <pc:sldChg chg="addSp delSp modSp new mod ord">
        <pc:chgData name="Сергей Чернов" userId="393914c0cb2ddaad" providerId="LiveId" clId="{67F791BE-130A-4627-86D9-AE048B5725BB}" dt="2023-12-11T16:30:24.183" v="3129" actId="12788"/>
        <pc:sldMkLst>
          <pc:docMk/>
          <pc:sldMk cId="3292155115" sldId="257"/>
        </pc:sldMkLst>
        <pc:spChg chg="add mod">
          <ac:chgData name="Сергей Чернов" userId="393914c0cb2ddaad" providerId="LiveId" clId="{67F791BE-130A-4627-86D9-AE048B5725BB}" dt="2023-12-11T16:24:30.887" v="2778" actId="20577"/>
          <ac:spMkLst>
            <pc:docMk/>
            <pc:sldMk cId="3292155115" sldId="257"/>
            <ac:spMk id="3" creationId="{59BC75D7-523D-569F-8E09-76F0DD22CD6C}"/>
          </ac:spMkLst>
        </pc:spChg>
        <pc:spChg chg="add del mod">
          <ac:chgData name="Сергей Чернов" userId="393914c0cb2ddaad" providerId="LiveId" clId="{67F791BE-130A-4627-86D9-AE048B5725BB}" dt="2023-11-15T23:06:22.509" v="128" actId="478"/>
          <ac:spMkLst>
            <pc:docMk/>
            <pc:sldMk cId="3292155115" sldId="257"/>
            <ac:spMk id="5" creationId="{80F13D38-4CB7-3EFF-6EC6-0CAEC0AA6534}"/>
          </ac:spMkLst>
        </pc:spChg>
        <pc:spChg chg="add mod">
          <ac:chgData name="Сергей Чернов" userId="393914c0cb2ddaad" providerId="LiveId" clId="{67F791BE-130A-4627-86D9-AE048B5725BB}" dt="2023-12-11T16:30:24.183" v="3129" actId="12788"/>
          <ac:spMkLst>
            <pc:docMk/>
            <pc:sldMk cId="3292155115" sldId="257"/>
            <ac:spMk id="6" creationId="{3FC63049-0933-4B11-2897-B47716EE955B}"/>
          </ac:spMkLst>
        </pc:spChg>
        <pc:picChg chg="add del mod">
          <ac:chgData name="Сергей Чернов" userId="393914c0cb2ddaad" providerId="LiveId" clId="{67F791BE-130A-4627-86D9-AE048B5725BB}" dt="2023-11-15T22:59:49.833" v="48" actId="478"/>
          <ac:picMkLst>
            <pc:docMk/>
            <pc:sldMk cId="3292155115" sldId="257"/>
            <ac:picMk id="2" creationId="{9A229080-8DD5-2FB0-648E-511BA6C21ABD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24:21.763" v="2758" actId="47"/>
        <pc:sldMkLst>
          <pc:docMk/>
          <pc:sldMk cId="480843747" sldId="258"/>
        </pc:sldMkLst>
        <pc:spChg chg="add mod">
          <ac:chgData name="Сергей Чернов" userId="393914c0cb2ddaad" providerId="LiveId" clId="{67F791BE-130A-4627-86D9-AE048B5725BB}" dt="2023-12-11T16:24:12.376" v="2757" actId="20577"/>
          <ac:spMkLst>
            <pc:docMk/>
            <pc:sldMk cId="480843747" sldId="258"/>
            <ac:spMk id="2" creationId="{D8B111AD-EA91-090B-0DBE-CC9270E78FED}"/>
          </ac:spMkLst>
        </pc:spChg>
        <pc:spChg chg="add mod">
          <ac:chgData name="Сергей Чернов" userId="393914c0cb2ddaad" providerId="LiveId" clId="{67F791BE-130A-4627-86D9-AE048B5725BB}" dt="2023-11-15T23:04:04.728" v="114" actId="1076"/>
          <ac:spMkLst>
            <pc:docMk/>
            <pc:sldMk cId="480843747" sldId="258"/>
            <ac:spMk id="3" creationId="{81E9B78F-2759-9778-EF57-E496E668EA1E}"/>
          </ac:spMkLst>
        </pc:spChg>
        <pc:spChg chg="add del mod">
          <ac:chgData name="Сергей Чернов" userId="393914c0cb2ddaad" providerId="LiveId" clId="{67F791BE-130A-4627-86D9-AE048B5725BB}" dt="2023-11-15T23:02:34.282" v="103"/>
          <ac:spMkLst>
            <pc:docMk/>
            <pc:sldMk cId="480843747" sldId="258"/>
            <ac:spMk id="4" creationId="{EDA3AE7D-95DD-7CFB-8E1B-F39270AF629C}"/>
          </ac:spMkLst>
        </pc:spChg>
        <pc:picChg chg="add del mod">
          <ac:chgData name="Сергей Чернов" userId="393914c0cb2ddaad" providerId="LiveId" clId="{67F791BE-130A-4627-86D9-AE048B5725BB}" dt="2023-11-15T23:04:41.291" v="121" actId="478"/>
          <ac:picMkLst>
            <pc:docMk/>
            <pc:sldMk cId="480843747" sldId="258"/>
            <ac:picMk id="6" creationId="{D71E5C8E-E3B1-28C7-338A-476154F49E88}"/>
          </ac:picMkLst>
        </pc:picChg>
        <pc:picChg chg="add mod">
          <ac:chgData name="Сергей Чернов" userId="393914c0cb2ddaad" providerId="LiveId" clId="{67F791BE-130A-4627-86D9-AE048B5725BB}" dt="2023-11-15T23:05:21.161" v="123" actId="1076"/>
          <ac:picMkLst>
            <pc:docMk/>
            <pc:sldMk cId="480843747" sldId="258"/>
            <ac:picMk id="8" creationId="{459CB6CC-1762-3FF8-69C7-004A366372DC}"/>
          </ac:picMkLst>
        </pc:picChg>
      </pc:sldChg>
      <pc:sldChg chg="addSp modSp add mod">
        <pc:chgData name="Сергей Чернов" userId="393914c0cb2ddaad" providerId="LiveId" clId="{67F791BE-130A-4627-86D9-AE048B5725BB}" dt="2023-12-11T16:41:47.836" v="3301" actId="1076"/>
        <pc:sldMkLst>
          <pc:docMk/>
          <pc:sldMk cId="2174589229" sldId="258"/>
        </pc:sldMkLst>
        <pc:spChg chg="mod">
          <ac:chgData name="Сергей Чернов" userId="393914c0cb2ddaad" providerId="LiveId" clId="{67F791BE-130A-4627-86D9-AE048B5725BB}" dt="2023-12-11T16:32:52.050" v="3149" actId="12788"/>
          <ac:spMkLst>
            <pc:docMk/>
            <pc:sldMk cId="2174589229" sldId="258"/>
            <ac:spMk id="2" creationId="{E565F1AC-FA93-AE52-A537-6ADAEA238519}"/>
          </ac:spMkLst>
        </pc:spChg>
        <pc:spChg chg="mod">
          <ac:chgData name="Сергей Чернов" userId="393914c0cb2ddaad" providerId="LiveId" clId="{67F791BE-130A-4627-86D9-AE048B5725BB}" dt="2023-12-11T16:41:47.836" v="3301" actId="1076"/>
          <ac:spMkLst>
            <pc:docMk/>
            <pc:sldMk cId="2174589229" sldId="258"/>
            <ac:spMk id="4" creationId="{871F9EE4-1924-97C9-4C2F-6D3DA383BC55}"/>
          </ac:spMkLst>
        </pc:spChg>
        <pc:spChg chg="add mod ord">
          <ac:chgData name="Сергей Чернов" userId="393914c0cb2ddaad" providerId="LiveId" clId="{67F791BE-130A-4627-86D9-AE048B5725BB}" dt="2023-12-11T16:41:47.836" v="3301" actId="1076"/>
          <ac:spMkLst>
            <pc:docMk/>
            <pc:sldMk cId="2174589229" sldId="258"/>
            <ac:spMk id="5" creationId="{ACAC62FF-7206-1742-84A4-4DAB606422EB}"/>
          </ac:spMkLst>
        </pc:spChg>
        <pc:picChg chg="mod">
          <ac:chgData name="Сергей Чернов" userId="393914c0cb2ddaad" providerId="LiveId" clId="{67F791BE-130A-4627-86D9-AE048B5725BB}" dt="2023-12-11T16:41:47.836" v="3301" actId="1076"/>
          <ac:picMkLst>
            <pc:docMk/>
            <pc:sldMk cId="2174589229" sldId="258"/>
            <ac:picMk id="3" creationId="{5B49175A-807B-7B15-2743-32DFBDF276D8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560269061" sldId="259"/>
        </pc:sldMkLst>
        <pc:spChg chg="add mod">
          <ac:chgData name="Сергей Чернов" userId="393914c0cb2ddaad" providerId="LiveId" clId="{67F791BE-130A-4627-86D9-AE048B5725BB}" dt="2023-11-16T05:14:17.196" v="554" actId="20577"/>
          <ac:spMkLst>
            <pc:docMk/>
            <pc:sldMk cId="2560269061" sldId="259"/>
            <ac:spMk id="2" creationId="{7F657A28-A128-323B-55DA-58D7CA143C65}"/>
          </ac:spMkLst>
        </pc:spChg>
        <pc:spChg chg="add del mod">
          <ac:chgData name="Сергей Чернов" userId="393914c0cb2ddaad" providerId="LiveId" clId="{67F791BE-130A-4627-86D9-AE048B5725BB}" dt="2023-11-15T23:08:59.856" v="174"/>
          <ac:spMkLst>
            <pc:docMk/>
            <pc:sldMk cId="2560269061" sldId="259"/>
            <ac:spMk id="3" creationId="{1F5B0383-1CBD-8FB3-FD6A-3E720F33DEF6}"/>
          </ac:spMkLst>
        </pc:spChg>
        <pc:spChg chg="add mod">
          <ac:chgData name="Сергей Чернов" userId="393914c0cb2ddaad" providerId="LiveId" clId="{67F791BE-130A-4627-86D9-AE048B5725BB}" dt="2023-11-16T05:14:23.491" v="555" actId="1076"/>
          <ac:spMkLst>
            <pc:docMk/>
            <pc:sldMk cId="2560269061" sldId="259"/>
            <ac:spMk id="4" creationId="{EA70DFE5-9D10-E111-5339-2FA08EF7B5AE}"/>
          </ac:spMkLst>
        </pc:spChg>
      </pc:sldChg>
      <pc:sldChg chg="addSp modSp add mod">
        <pc:chgData name="Сергей Чернов" userId="393914c0cb2ddaad" providerId="LiveId" clId="{67F791BE-130A-4627-86D9-AE048B5725BB}" dt="2023-12-11T16:42:13.417" v="3308" actId="12788"/>
        <pc:sldMkLst>
          <pc:docMk/>
          <pc:sldMk cId="3596168341" sldId="259"/>
        </pc:sldMkLst>
        <pc:spChg chg="mod">
          <ac:chgData name="Сергей Чернов" userId="393914c0cb2ddaad" providerId="LiveId" clId="{67F791BE-130A-4627-86D9-AE048B5725BB}" dt="2023-12-11T16:33:01.843" v="3152" actId="12788"/>
          <ac:spMkLst>
            <pc:docMk/>
            <pc:sldMk cId="3596168341" sldId="259"/>
            <ac:spMk id="2" creationId="{FAF46935-10E4-88A9-89F5-B4470E2D9BE9}"/>
          </ac:spMkLst>
        </pc:spChg>
        <pc:spChg chg="mod">
          <ac:chgData name="Сергей Чернов" userId="393914c0cb2ddaad" providerId="LiveId" clId="{67F791BE-130A-4627-86D9-AE048B5725BB}" dt="2023-12-11T16:42:09.792" v="3307" actId="207"/>
          <ac:spMkLst>
            <pc:docMk/>
            <pc:sldMk cId="3596168341" sldId="259"/>
            <ac:spMk id="4" creationId="{A6F2DD94-00D6-F1F8-8F17-65211362E3C6}"/>
          </ac:spMkLst>
        </pc:spChg>
        <pc:spChg chg="add mod ord">
          <ac:chgData name="Сергей Чернов" userId="393914c0cb2ddaad" providerId="LiveId" clId="{67F791BE-130A-4627-86D9-AE048B5725BB}" dt="2023-12-11T16:42:13.417" v="3308" actId="12788"/>
          <ac:spMkLst>
            <pc:docMk/>
            <pc:sldMk cId="3596168341" sldId="259"/>
            <ac:spMk id="5" creationId="{D2762134-8ACC-04F7-63E1-DD3A393EAAE1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279534921" sldId="260"/>
        </pc:sldMkLst>
        <pc:spChg chg="add mod">
          <ac:chgData name="Сергей Чернов" userId="393914c0cb2ddaad" providerId="LiveId" clId="{67F791BE-130A-4627-86D9-AE048B5725BB}" dt="2023-11-15T23:19:24.544" v="401" actId="20577"/>
          <ac:spMkLst>
            <pc:docMk/>
            <pc:sldMk cId="1279534921" sldId="260"/>
            <ac:spMk id="2" creationId="{62A31CBD-9009-448D-4716-0B62735075F2}"/>
          </ac:spMkLst>
        </pc:spChg>
        <pc:graphicFrameChg chg="add del mod modGraphic">
          <ac:chgData name="Сергей Чернов" userId="393914c0cb2ddaad" providerId="LiveId" clId="{67F791BE-130A-4627-86D9-AE048B5725BB}" dt="2023-11-15T23:12:23.216" v="185" actId="478"/>
          <ac:graphicFrameMkLst>
            <pc:docMk/>
            <pc:sldMk cId="1279534921" sldId="260"/>
            <ac:graphicFrameMk id="3" creationId="{50935DE3-7D8F-48F7-0086-D7285381C256}"/>
          </ac:graphicFrameMkLst>
        </pc:graphicFrameChg>
        <pc:graphicFrameChg chg="add mod modGraphic">
          <ac:chgData name="Сергей Чернов" userId="393914c0cb2ddaad" providerId="LiveId" clId="{67F791BE-130A-4627-86D9-AE048B5725BB}" dt="2023-11-16T05:37:38.006" v="1135"/>
          <ac:graphicFrameMkLst>
            <pc:docMk/>
            <pc:sldMk cId="1279534921" sldId="260"/>
            <ac:graphicFrameMk id="4" creationId="{BE3BEC5A-7B9A-A226-F9FB-C03B92B05606}"/>
          </ac:graphicFrameMkLst>
        </pc:graphicFrameChg>
      </pc:sldChg>
      <pc:sldChg chg="addSp modSp add mod">
        <pc:chgData name="Сергей Чернов" userId="393914c0cb2ddaad" providerId="LiveId" clId="{67F791BE-130A-4627-86D9-AE048B5725BB}" dt="2023-12-11T16:42:37.750" v="3316" actId="207"/>
        <pc:sldMkLst>
          <pc:docMk/>
          <pc:sldMk cId="2553207162" sldId="260"/>
        </pc:sldMkLst>
        <pc:spChg chg="mod">
          <ac:chgData name="Сергей Чернов" userId="393914c0cb2ddaad" providerId="LiveId" clId="{67F791BE-130A-4627-86D9-AE048B5725BB}" dt="2023-12-11T16:33:14.884" v="3157" actId="12788"/>
          <ac:spMkLst>
            <pc:docMk/>
            <pc:sldMk cId="2553207162" sldId="260"/>
            <ac:spMk id="2" creationId="{55F31FE7-B7C5-D1DD-4E0C-BCEFA9C1D89B}"/>
          </ac:spMkLst>
        </pc:spChg>
        <pc:spChg chg="mod">
          <ac:chgData name="Сергей Чернов" userId="393914c0cb2ddaad" providerId="LiveId" clId="{67F791BE-130A-4627-86D9-AE048B5725BB}" dt="2023-12-11T16:42:37.750" v="3316" actId="207"/>
          <ac:spMkLst>
            <pc:docMk/>
            <pc:sldMk cId="2553207162" sldId="260"/>
            <ac:spMk id="4" creationId="{9C28D7F3-FAFB-8405-F704-D63E19068D4E}"/>
          </ac:spMkLst>
        </pc:spChg>
        <pc:spChg chg="add mod ord">
          <ac:chgData name="Сергей Чернов" userId="393914c0cb2ddaad" providerId="LiveId" clId="{67F791BE-130A-4627-86D9-AE048B5725BB}" dt="2023-12-11T16:42:33.714" v="3315" actId="167"/>
          <ac:spMkLst>
            <pc:docMk/>
            <pc:sldMk cId="2553207162" sldId="260"/>
            <ac:spMk id="5" creationId="{4CE64CB3-10A6-5ECB-8157-98DED26EA49E}"/>
          </ac:spMkLst>
        </pc:spChg>
      </pc:sldChg>
      <pc:sldChg chg="addSp modSp add mod">
        <pc:chgData name="Сергей Чернов" userId="393914c0cb2ddaad" providerId="LiveId" clId="{67F791BE-130A-4627-86D9-AE048B5725BB}" dt="2023-12-11T16:44:06.227" v="3348" actId="12788"/>
        <pc:sldMkLst>
          <pc:docMk/>
          <pc:sldMk cId="1066228762" sldId="261"/>
        </pc:sldMkLst>
        <pc:spChg chg="mod">
          <ac:chgData name="Сергей Чернов" userId="393914c0cb2ddaad" providerId="LiveId" clId="{67F791BE-130A-4627-86D9-AE048B5725BB}" dt="2023-12-11T16:33:21.604" v="3160" actId="12788"/>
          <ac:spMkLst>
            <pc:docMk/>
            <pc:sldMk cId="1066228762" sldId="261"/>
            <ac:spMk id="2" creationId="{D6683D19-7C4A-2AAE-789D-F8D21E0F34FA}"/>
          </ac:spMkLst>
        </pc:spChg>
        <pc:spChg chg="mod">
          <ac:chgData name="Сергей Чернов" userId="393914c0cb2ddaad" providerId="LiveId" clId="{67F791BE-130A-4627-86D9-AE048B5725BB}" dt="2023-12-11T16:42:53.225" v="3322" actId="207"/>
          <ac:spMkLst>
            <pc:docMk/>
            <pc:sldMk cId="1066228762" sldId="261"/>
            <ac:spMk id="4" creationId="{16D27661-3C96-3BEC-C3E3-FB75F69DF0AD}"/>
          </ac:spMkLst>
        </pc:spChg>
        <pc:spChg chg="add mod ord">
          <ac:chgData name="Сергей Чернов" userId="393914c0cb2ddaad" providerId="LiveId" clId="{67F791BE-130A-4627-86D9-AE048B5725BB}" dt="2023-12-11T16:44:06.227" v="3348" actId="12788"/>
          <ac:spMkLst>
            <pc:docMk/>
            <pc:sldMk cId="1066228762" sldId="261"/>
            <ac:spMk id="5" creationId="{2052984D-AFD3-B9F7-FF3F-D0E02B898329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3070188349" sldId="261"/>
        </pc:sldMkLst>
        <pc:spChg chg="add mod">
          <ac:chgData name="Сергей Чернов" userId="393914c0cb2ddaad" providerId="LiveId" clId="{67F791BE-130A-4627-86D9-AE048B5725BB}" dt="2023-11-15T23:20:14.991" v="441" actId="20577"/>
          <ac:spMkLst>
            <pc:docMk/>
            <pc:sldMk cId="3070188349" sldId="261"/>
            <ac:spMk id="2" creationId="{07F4D175-5BE1-EF26-97E1-062238AA817D}"/>
          </ac:spMkLst>
        </pc:spChg>
        <pc:picChg chg="add del mod">
          <ac:chgData name="Сергей Чернов" userId="393914c0cb2ddaad" providerId="LiveId" clId="{67F791BE-130A-4627-86D9-AE048B5725BB}" dt="2023-11-15T23:20:30.777" v="448" actId="478"/>
          <ac:picMkLst>
            <pc:docMk/>
            <pc:sldMk cId="3070188349" sldId="261"/>
            <ac:picMk id="3" creationId="{1CD454A0-59A2-648F-56D4-01562FF7756F}"/>
          </ac:picMkLst>
        </pc:picChg>
        <pc:picChg chg="add del mod">
          <ac:chgData name="Сергей Чернов" userId="393914c0cb2ddaad" providerId="LiveId" clId="{67F791BE-130A-4627-86D9-AE048B5725BB}" dt="2023-11-16T05:10:36.745" v="469" actId="478"/>
          <ac:picMkLst>
            <pc:docMk/>
            <pc:sldMk cId="3070188349" sldId="261"/>
            <ac:picMk id="4" creationId="{4BAA718B-1417-311B-259F-C3F438D4E586}"/>
          </ac:picMkLst>
        </pc:picChg>
        <pc:picChg chg="add del mod">
          <ac:chgData name="Сергей Чернов" userId="393914c0cb2ddaad" providerId="LiveId" clId="{67F791BE-130A-4627-86D9-AE048B5725BB}" dt="2023-11-15T23:23:56.902" v="452" actId="478"/>
          <ac:picMkLst>
            <pc:docMk/>
            <pc:sldMk cId="3070188349" sldId="261"/>
            <ac:picMk id="5" creationId="{73F4F51E-46F5-0999-ED60-1AFB92EA92DA}"/>
          </ac:picMkLst>
        </pc:picChg>
        <pc:picChg chg="add mod">
          <ac:chgData name="Сергей Чернов" userId="393914c0cb2ddaad" providerId="LiveId" clId="{67F791BE-130A-4627-86D9-AE048B5725BB}" dt="2023-11-16T05:11:03.999" v="474" actId="1076"/>
          <ac:picMkLst>
            <pc:docMk/>
            <pc:sldMk cId="3070188349" sldId="261"/>
            <ac:picMk id="6" creationId="{78EAE0DF-062E-0220-63D5-63D28456FB61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4003710117" sldId="262"/>
        </pc:sldMkLst>
        <pc:spChg chg="add mod">
          <ac:chgData name="Сергей Чернов" userId="393914c0cb2ddaad" providerId="LiveId" clId="{67F791BE-130A-4627-86D9-AE048B5725BB}" dt="2023-11-16T05:12:03.680" v="520" actId="20577"/>
          <ac:spMkLst>
            <pc:docMk/>
            <pc:sldMk cId="4003710117" sldId="262"/>
            <ac:spMk id="2" creationId="{25E7A221-AB39-D7CA-B6B0-079EB1ECD8F8}"/>
          </ac:spMkLst>
        </pc:spChg>
        <pc:picChg chg="add mod">
          <ac:chgData name="Сергей Чернов" userId="393914c0cb2ddaad" providerId="LiveId" clId="{67F791BE-130A-4627-86D9-AE048B5725BB}" dt="2023-11-16T05:11:40.791" v="478" actId="1076"/>
          <ac:picMkLst>
            <pc:docMk/>
            <pc:sldMk cId="4003710117" sldId="262"/>
            <ac:picMk id="3" creationId="{83037F2D-7DAF-8ECC-AD66-C3BAAC8B3EB0}"/>
          </ac:picMkLst>
        </pc:picChg>
      </pc:sldChg>
      <pc:sldChg chg="addSp modSp add mod">
        <pc:chgData name="Сергей Чернов" userId="393914c0cb2ddaad" providerId="LiveId" clId="{67F791BE-130A-4627-86D9-AE048B5725BB}" dt="2023-12-11T16:43:56.763" v="3345" actId="12788"/>
        <pc:sldMkLst>
          <pc:docMk/>
          <pc:sldMk cId="4005027346" sldId="262"/>
        </pc:sldMkLst>
        <pc:spChg chg="mod">
          <ac:chgData name="Сергей Чернов" userId="393914c0cb2ddaad" providerId="LiveId" clId="{67F791BE-130A-4627-86D9-AE048B5725BB}" dt="2023-12-11T16:33:28.598" v="3163" actId="12788"/>
          <ac:spMkLst>
            <pc:docMk/>
            <pc:sldMk cId="4005027346" sldId="262"/>
            <ac:spMk id="2" creationId="{67101BAF-1C2F-C20A-9214-7032C20955B9}"/>
          </ac:spMkLst>
        </pc:spChg>
        <pc:spChg chg="mod">
          <ac:chgData name="Сергей Чернов" userId="393914c0cb2ddaad" providerId="LiveId" clId="{67F791BE-130A-4627-86D9-AE048B5725BB}" dt="2023-12-11T16:43:09.547" v="3328"/>
          <ac:spMkLst>
            <pc:docMk/>
            <pc:sldMk cId="4005027346" sldId="262"/>
            <ac:spMk id="4" creationId="{CF6F8B16-D660-4BFF-85D1-6AFAD7A91876}"/>
          </ac:spMkLst>
        </pc:spChg>
        <pc:spChg chg="add mod ord">
          <ac:chgData name="Сергей Чернов" userId="393914c0cb2ddaad" providerId="LiveId" clId="{67F791BE-130A-4627-86D9-AE048B5725BB}" dt="2023-12-11T16:43:56.763" v="3345" actId="12788"/>
          <ac:spMkLst>
            <pc:docMk/>
            <pc:sldMk cId="4005027346" sldId="262"/>
            <ac:spMk id="5" creationId="{DC85510C-A69F-5BF9-2C02-056228ECF3D6}"/>
          </ac:spMkLst>
        </pc:spChg>
      </pc:sldChg>
      <pc:sldChg chg="addSp modSp add mod">
        <pc:chgData name="Сергей Чернов" userId="393914c0cb2ddaad" providerId="LiveId" clId="{67F791BE-130A-4627-86D9-AE048B5725BB}" dt="2023-12-11T16:43:49.042" v="3342" actId="12788"/>
        <pc:sldMkLst>
          <pc:docMk/>
          <pc:sldMk cId="721222302" sldId="263"/>
        </pc:sldMkLst>
        <pc:spChg chg="mod">
          <ac:chgData name="Сергей Чернов" userId="393914c0cb2ddaad" providerId="LiveId" clId="{67F791BE-130A-4627-86D9-AE048B5725BB}" dt="2023-12-11T16:33:38.438" v="3166" actId="12788"/>
          <ac:spMkLst>
            <pc:docMk/>
            <pc:sldMk cId="721222302" sldId="263"/>
            <ac:spMk id="2" creationId="{B3E2004E-B4A8-4AD8-8AA3-15F0CD248A09}"/>
          </ac:spMkLst>
        </pc:spChg>
        <pc:spChg chg="mod">
          <ac:chgData name="Сергей Чернов" userId="393914c0cb2ddaad" providerId="LiveId" clId="{67F791BE-130A-4627-86D9-AE048B5725BB}" dt="2023-12-11T16:43:22.913" v="3332"/>
          <ac:spMkLst>
            <pc:docMk/>
            <pc:sldMk cId="721222302" sldId="263"/>
            <ac:spMk id="4" creationId="{3DB9BA6F-5392-0D5F-65E9-48996A7B4817}"/>
          </ac:spMkLst>
        </pc:spChg>
        <pc:spChg chg="add mod ord">
          <ac:chgData name="Сергей Чернов" userId="393914c0cb2ddaad" providerId="LiveId" clId="{67F791BE-130A-4627-86D9-AE048B5725BB}" dt="2023-12-11T16:43:49.042" v="3342" actId="12788"/>
          <ac:spMkLst>
            <pc:docMk/>
            <pc:sldMk cId="721222302" sldId="263"/>
            <ac:spMk id="5" creationId="{A66D2534-3B62-61B2-8022-ECA661133722}"/>
          </ac:spMkLst>
        </pc:sp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812728466" sldId="263"/>
        </pc:sldMkLst>
        <pc:spChg chg="add mod">
          <ac:chgData name="Сергей Чернов" userId="393914c0cb2ddaad" providerId="LiveId" clId="{67F791BE-130A-4627-86D9-AE048B5725BB}" dt="2023-11-16T05:15:39.388" v="562"/>
          <ac:spMkLst>
            <pc:docMk/>
            <pc:sldMk cId="812728466" sldId="263"/>
            <ac:spMk id="2" creationId="{24FAF5CE-3F10-5400-686F-32B127FC2028}"/>
          </ac:spMkLst>
        </pc:spChg>
        <pc:spChg chg="add mod">
          <ac:chgData name="Сергей Чернов" userId="393914c0cb2ddaad" providerId="LiveId" clId="{67F791BE-130A-4627-86D9-AE048B5725BB}" dt="2023-11-16T05:38:05.928" v="1140" actId="12788"/>
          <ac:spMkLst>
            <pc:docMk/>
            <pc:sldMk cId="812728466" sldId="263"/>
            <ac:spMk id="4" creationId="{EF750F95-5E4F-B2A2-3E6C-6B4D95A7E1AD}"/>
          </ac:spMkLst>
        </pc:spChg>
        <pc:graphicFrameChg chg="add mod modGraphic">
          <ac:chgData name="Сергей Чернов" userId="393914c0cb2ddaad" providerId="LiveId" clId="{67F791BE-130A-4627-86D9-AE048B5725BB}" dt="2023-11-16T05:21:21.250" v="760" actId="1076"/>
          <ac:graphicFrameMkLst>
            <pc:docMk/>
            <pc:sldMk cId="812728466" sldId="263"/>
            <ac:graphicFrameMk id="3" creationId="{8DC0A69D-59F6-BAFB-61BC-8AFB2A528892}"/>
          </ac:graphicFrameMkLst>
        </pc:graphicFrameChg>
      </pc:sldChg>
      <pc:sldChg chg="addSp modSp add mod">
        <pc:chgData name="Сергей Чернов" userId="393914c0cb2ddaad" providerId="LiveId" clId="{67F791BE-130A-4627-86D9-AE048B5725BB}" dt="2023-12-11T16:46:11.709" v="3383" actId="1076"/>
        <pc:sldMkLst>
          <pc:docMk/>
          <pc:sldMk cId="528365134" sldId="264"/>
        </pc:sldMkLst>
        <pc:spChg chg="mod">
          <ac:chgData name="Сергей Чернов" userId="393914c0cb2ddaad" providerId="LiveId" clId="{67F791BE-130A-4627-86D9-AE048B5725BB}" dt="2023-12-11T16:33:47.735" v="3169" actId="12788"/>
          <ac:spMkLst>
            <pc:docMk/>
            <pc:sldMk cId="528365134" sldId="264"/>
            <ac:spMk id="2" creationId="{14697387-67F1-9C07-54A9-CCBABFB059BB}"/>
          </ac:spMkLst>
        </pc:spChg>
        <pc:spChg chg="mod">
          <ac:chgData name="Сергей Чернов" userId="393914c0cb2ddaad" providerId="LiveId" clId="{67F791BE-130A-4627-86D9-AE048B5725BB}" dt="2023-12-11T16:46:11.709" v="3383" actId="1076"/>
          <ac:spMkLst>
            <pc:docMk/>
            <pc:sldMk cId="528365134" sldId="264"/>
            <ac:spMk id="4" creationId="{54607D58-E9CD-DC87-128E-9C1BF5B16121}"/>
          </ac:spMkLst>
        </pc:spChg>
        <pc:spChg chg="add mod ord">
          <ac:chgData name="Сергей Чернов" userId="393914c0cb2ddaad" providerId="LiveId" clId="{67F791BE-130A-4627-86D9-AE048B5725BB}" dt="2023-12-11T16:43:37.758" v="3339" actId="14100"/>
          <ac:spMkLst>
            <pc:docMk/>
            <pc:sldMk cId="528365134" sldId="264"/>
            <ac:spMk id="5" creationId="{F7832DE7-A0A9-199C-6F36-44B7A0E589DA}"/>
          </ac:spMkLst>
        </pc:spChg>
        <pc:picChg chg="mod">
          <ac:chgData name="Сергей Чернов" userId="393914c0cb2ddaad" providerId="LiveId" clId="{67F791BE-130A-4627-86D9-AE048B5725BB}" dt="2023-12-11T16:46:05.856" v="3382" actId="12788"/>
          <ac:picMkLst>
            <pc:docMk/>
            <pc:sldMk cId="528365134" sldId="264"/>
            <ac:picMk id="3" creationId="{AA6F2781-0DCA-DAD8-AA1A-CE97C193F2F2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804340404" sldId="264"/>
        </pc:sldMkLst>
        <pc:spChg chg="add mod">
          <ac:chgData name="Сергей Чернов" userId="393914c0cb2ddaad" providerId="LiveId" clId="{67F791BE-130A-4627-86D9-AE048B5725BB}" dt="2023-11-16T05:19:05.864" v="673"/>
          <ac:spMkLst>
            <pc:docMk/>
            <pc:sldMk cId="2804340404" sldId="264"/>
            <ac:spMk id="2" creationId="{E8A3B10E-686C-BDFF-08E5-17B9F9DCC52B}"/>
          </ac:spMkLst>
        </pc:spChg>
        <pc:spChg chg="add mod">
          <ac:chgData name="Сергей Чернов" userId="393914c0cb2ddaad" providerId="LiveId" clId="{67F791BE-130A-4627-86D9-AE048B5725BB}" dt="2023-11-16T05:38:26.713" v="1145" actId="12788"/>
          <ac:spMkLst>
            <pc:docMk/>
            <pc:sldMk cId="2804340404" sldId="264"/>
            <ac:spMk id="4" creationId="{09C6D2D5-D3BF-72DE-CF4A-B765B35A212B}"/>
          </ac:spMkLst>
        </pc:spChg>
        <pc:picChg chg="add mod">
          <ac:chgData name="Сергей Чернов" userId="393914c0cb2ddaad" providerId="LiveId" clId="{67F791BE-130A-4627-86D9-AE048B5725BB}" dt="2023-11-16T05:21:04.640" v="757" actId="12789"/>
          <ac:picMkLst>
            <pc:docMk/>
            <pc:sldMk cId="2804340404" sldId="264"/>
            <ac:picMk id="3" creationId="{A57CE587-73FB-34FD-C3FF-3910DF684E6C}"/>
          </ac:picMkLst>
        </pc:picChg>
      </pc:sldChg>
      <pc:sldChg chg="addSp delSp modSp add mod">
        <pc:chgData name="Сергей Чернов" userId="393914c0cb2ddaad" providerId="LiveId" clId="{67F791BE-130A-4627-86D9-AE048B5725BB}" dt="2023-12-11T16:46:00.685" v="3381" actId="12788"/>
        <pc:sldMkLst>
          <pc:docMk/>
          <pc:sldMk cId="695895313" sldId="265"/>
        </pc:sldMkLst>
        <pc:spChg chg="mod">
          <ac:chgData name="Сергей Чернов" userId="393914c0cb2ddaad" providerId="LiveId" clId="{67F791BE-130A-4627-86D9-AE048B5725BB}" dt="2023-12-11T16:34:01.085" v="3174" actId="12788"/>
          <ac:spMkLst>
            <pc:docMk/>
            <pc:sldMk cId="695895313" sldId="265"/>
            <ac:spMk id="2" creationId="{904CBCDC-938D-D6DB-CAB4-F356F30DC5FF}"/>
          </ac:spMkLst>
        </pc:spChg>
        <pc:spChg chg="mod">
          <ac:chgData name="Сергей Чернов" userId="393914c0cb2ddaad" providerId="LiveId" clId="{67F791BE-130A-4627-86D9-AE048B5725BB}" dt="2023-12-11T16:44:22.074" v="3355"/>
          <ac:spMkLst>
            <pc:docMk/>
            <pc:sldMk cId="695895313" sldId="265"/>
            <ac:spMk id="4" creationId="{DD6CB0FE-06D9-5D95-C4AF-84AC7B7B1C6B}"/>
          </ac:spMkLst>
        </pc:spChg>
        <pc:spChg chg="add mod ord">
          <ac:chgData name="Сергей Чернов" userId="393914c0cb2ddaad" providerId="LiveId" clId="{67F791BE-130A-4627-86D9-AE048B5725BB}" dt="2023-12-11T16:44:29.721" v="3358" actId="12788"/>
          <ac:spMkLst>
            <pc:docMk/>
            <pc:sldMk cId="695895313" sldId="265"/>
            <ac:spMk id="5" creationId="{11AE9336-B87D-9EA7-3C8E-CA67A4900834}"/>
          </ac:spMkLst>
        </pc:spChg>
        <pc:spChg chg="add del mod">
          <ac:chgData name="Сергей Чернов" userId="393914c0cb2ddaad" providerId="LiveId" clId="{67F791BE-130A-4627-86D9-AE048B5725BB}" dt="2023-12-11T16:44:20.699" v="3353"/>
          <ac:spMkLst>
            <pc:docMk/>
            <pc:sldMk cId="695895313" sldId="265"/>
            <ac:spMk id="6" creationId="{248777CA-6BA7-CC77-DFE7-EB2499BEE911}"/>
          </ac:spMkLst>
        </pc:spChg>
        <pc:picChg chg="mod">
          <ac:chgData name="Сергей Чернов" userId="393914c0cb2ddaad" providerId="LiveId" clId="{67F791BE-130A-4627-86D9-AE048B5725BB}" dt="2023-12-11T16:46:00.685" v="3381" actId="12788"/>
          <ac:picMkLst>
            <pc:docMk/>
            <pc:sldMk cId="695895313" sldId="265"/>
            <ac:picMk id="3" creationId="{CF9CD171-43A8-F31B-5B17-5DFEB7E6852E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611134791" sldId="265"/>
        </pc:sldMkLst>
        <pc:spChg chg="add mod">
          <ac:chgData name="Сергей Чернов" userId="393914c0cb2ddaad" providerId="LiveId" clId="{67F791BE-130A-4627-86D9-AE048B5725BB}" dt="2023-11-16T05:21:59.761" v="776" actId="20577"/>
          <ac:spMkLst>
            <pc:docMk/>
            <pc:sldMk cId="1611134791" sldId="265"/>
            <ac:spMk id="2" creationId="{E3194DCA-5331-72ED-686E-5B0F4F78F576}"/>
          </ac:spMkLst>
        </pc:spChg>
        <pc:spChg chg="add mod">
          <ac:chgData name="Сергей Чернов" userId="393914c0cb2ddaad" providerId="LiveId" clId="{67F791BE-130A-4627-86D9-AE048B5725BB}" dt="2023-11-16T05:59:15.734" v="1402" actId="1076"/>
          <ac:spMkLst>
            <pc:docMk/>
            <pc:sldMk cId="1611134791" sldId="265"/>
            <ac:spMk id="3" creationId="{8D8EAB1C-BD06-FB8E-CB68-4565A7FEB36E}"/>
          </ac:spMkLst>
        </pc:spChg>
        <pc:spChg chg="add mod">
          <ac:chgData name="Сергей Чернов" userId="393914c0cb2ddaad" providerId="LiveId" clId="{67F791BE-130A-4627-86D9-AE048B5725BB}" dt="2023-11-16T05:24:14.030" v="831" actId="164"/>
          <ac:spMkLst>
            <pc:docMk/>
            <pc:sldMk cId="1611134791" sldId="265"/>
            <ac:spMk id="4" creationId="{CC22249D-F83E-ACF8-1F97-D38982AAFFB4}"/>
          </ac:spMkLst>
        </pc:spChg>
        <pc:spChg chg="add del mod ord">
          <ac:chgData name="Сергей Чернов" userId="393914c0cb2ddaad" providerId="LiveId" clId="{67F791BE-130A-4627-86D9-AE048B5725BB}" dt="2023-11-16T05:26:20.729" v="849"/>
          <ac:spMkLst>
            <pc:docMk/>
            <pc:sldMk cId="1611134791" sldId="265"/>
            <ac:spMk id="7" creationId="{DCA342D8-8A25-29DD-6FF0-9246AC9EA527}"/>
          </ac:spMkLst>
        </pc:spChg>
        <pc:spChg chg="add del mod">
          <ac:chgData name="Сергей Чернов" userId="393914c0cb2ddaad" providerId="LiveId" clId="{67F791BE-130A-4627-86D9-AE048B5725BB}" dt="2023-11-16T05:26:20.729" v="849"/>
          <ac:spMkLst>
            <pc:docMk/>
            <pc:sldMk cId="1611134791" sldId="265"/>
            <ac:spMk id="8" creationId="{C9ABE665-ABCB-5202-2FFB-5665EBDD2094}"/>
          </ac:spMkLst>
        </pc:spChg>
        <pc:spChg chg="add del mod">
          <ac:chgData name="Сергей Чернов" userId="393914c0cb2ddaad" providerId="LiveId" clId="{67F791BE-130A-4627-86D9-AE048B5725BB}" dt="2023-11-16T05:29:37.446" v="903" actId="478"/>
          <ac:spMkLst>
            <pc:docMk/>
            <pc:sldMk cId="1611134791" sldId="265"/>
            <ac:spMk id="9" creationId="{9374BF77-3A44-C734-C1B0-ECEA7A8F5E59}"/>
          </ac:spMkLst>
        </pc:spChg>
        <pc:spChg chg="add del mod">
          <ac:chgData name="Сергей Чернов" userId="393914c0cb2ddaad" providerId="LiveId" clId="{67F791BE-130A-4627-86D9-AE048B5725BB}" dt="2023-11-16T05:27:07.154" v="865"/>
          <ac:spMkLst>
            <pc:docMk/>
            <pc:sldMk cId="1611134791" sldId="265"/>
            <ac:spMk id="10" creationId="{D3CA25FE-EE9A-2014-8CA1-EFF3DA8EC84D}"/>
          </ac:spMkLst>
        </pc:spChg>
        <pc:spChg chg="mod">
          <ac:chgData name="Сергей Чернов" userId="393914c0cb2ddaad" providerId="LiveId" clId="{67F791BE-130A-4627-86D9-AE048B5725BB}" dt="2023-11-16T05:27:06.756" v="864"/>
          <ac:spMkLst>
            <pc:docMk/>
            <pc:sldMk cId="1611134791" sldId="265"/>
            <ac:spMk id="11" creationId="{D9DA62C2-C1EA-2D28-D6C0-88419231CABF}"/>
          </ac:spMkLst>
        </pc:spChg>
        <pc:spChg chg="add del mod">
          <ac:chgData name="Сергей Чернов" userId="393914c0cb2ddaad" providerId="LiveId" clId="{67F791BE-130A-4627-86D9-AE048B5725BB}" dt="2023-11-16T05:27:06.138" v="863" actId="767"/>
          <ac:spMkLst>
            <pc:docMk/>
            <pc:sldMk cId="1611134791" sldId="265"/>
            <ac:spMk id="12" creationId="{BCFDA161-6211-5EBE-2592-A3A7FACC1FD7}"/>
          </ac:spMkLst>
        </pc:spChg>
        <pc:spChg chg="add del mod">
          <ac:chgData name="Сергей Чернов" userId="393914c0cb2ddaad" providerId="LiveId" clId="{67F791BE-130A-4627-86D9-AE048B5725BB}" dt="2023-11-16T05:27:32.213" v="869"/>
          <ac:spMkLst>
            <pc:docMk/>
            <pc:sldMk cId="1611134791" sldId="265"/>
            <ac:spMk id="13" creationId="{14B1A00C-D6B3-D5D2-F075-1BE1EC65CF8F}"/>
          </ac:spMkLst>
        </pc:spChg>
        <pc:spChg chg="add del mod ord">
          <ac:chgData name="Сергей Чернов" userId="393914c0cb2ddaad" providerId="LiveId" clId="{67F791BE-130A-4627-86D9-AE048B5725BB}" dt="2023-11-16T05:33:27.327" v="923"/>
          <ac:spMkLst>
            <pc:docMk/>
            <pc:sldMk cId="1611134791" sldId="265"/>
            <ac:spMk id="18" creationId="{275F536A-DA3A-9E94-82D7-7AB9A2586B53}"/>
          </ac:spMkLst>
        </pc:spChg>
        <pc:spChg chg="add del">
          <ac:chgData name="Сергей Чернов" userId="393914c0cb2ddaad" providerId="LiveId" clId="{67F791BE-130A-4627-86D9-AE048B5725BB}" dt="2023-11-16T05:30:53.219" v="909" actId="478"/>
          <ac:spMkLst>
            <pc:docMk/>
            <pc:sldMk cId="1611134791" sldId="265"/>
            <ac:spMk id="20" creationId="{11CBD6E7-F4E1-DC9E-52F2-AB3851EDEF0E}"/>
          </ac:spMkLst>
        </pc:spChg>
        <pc:spChg chg="add del">
          <ac:chgData name="Сергей Чернов" userId="393914c0cb2ddaad" providerId="LiveId" clId="{67F791BE-130A-4627-86D9-AE048B5725BB}" dt="2023-11-16T05:31:25.821" v="911" actId="478"/>
          <ac:spMkLst>
            <pc:docMk/>
            <pc:sldMk cId="1611134791" sldId="265"/>
            <ac:spMk id="21" creationId="{56C7E561-A303-C5A6-DA88-455A5BE87485}"/>
          </ac:spMkLst>
        </pc:spChg>
        <pc:spChg chg="add del mod">
          <ac:chgData name="Сергей Чернов" userId="393914c0cb2ddaad" providerId="LiveId" clId="{67F791BE-130A-4627-86D9-AE048B5725BB}" dt="2023-11-16T05:33:27.327" v="923"/>
          <ac:spMkLst>
            <pc:docMk/>
            <pc:sldMk cId="1611134791" sldId="265"/>
            <ac:spMk id="22" creationId="{8A166A12-8B7A-E7E3-0E31-658E444847D0}"/>
          </ac:spMkLst>
        </pc:spChg>
        <pc:spChg chg="mod">
          <ac:chgData name="Сергей Чернов" userId="393914c0cb2ddaad" providerId="LiveId" clId="{67F791BE-130A-4627-86D9-AE048B5725BB}" dt="2023-11-16T05:33:23.194" v="922"/>
          <ac:spMkLst>
            <pc:docMk/>
            <pc:sldMk cId="1611134791" sldId="265"/>
            <ac:spMk id="23" creationId="{C04A2966-083E-2BBD-B838-A57DEC18CD3F}"/>
          </ac:spMkLst>
        </pc:spChg>
        <pc:spChg chg="mod">
          <ac:chgData name="Сергей Чернов" userId="393914c0cb2ddaad" providerId="LiveId" clId="{67F791BE-130A-4627-86D9-AE048B5725BB}" dt="2023-11-16T05:41:48.392" v="1241" actId="6549"/>
          <ac:spMkLst>
            <pc:docMk/>
            <pc:sldMk cId="1611134791" sldId="265"/>
            <ac:spMk id="24" creationId="{5F196BBF-EB59-0DA7-7C8F-0B7457DE8E15}"/>
          </ac:spMkLst>
        </pc:spChg>
        <pc:spChg chg="add mod">
          <ac:chgData name="Сергей Чернов" userId="393914c0cb2ddaad" providerId="LiveId" clId="{67F791BE-130A-4627-86D9-AE048B5725BB}" dt="2023-11-16T05:34:57.172" v="938" actId="208"/>
          <ac:spMkLst>
            <pc:docMk/>
            <pc:sldMk cId="1611134791" sldId="265"/>
            <ac:spMk id="25" creationId="{891E2FF0-E750-0615-B50F-13BD0CCB9561}"/>
          </ac:spMkLst>
        </pc:spChg>
        <pc:spChg chg="add mod">
          <ac:chgData name="Сергей Чернов" userId="393914c0cb2ddaad" providerId="LiveId" clId="{67F791BE-130A-4627-86D9-AE048B5725BB}" dt="2023-11-16T05:59:25.508" v="1403" actId="1076"/>
          <ac:spMkLst>
            <pc:docMk/>
            <pc:sldMk cId="1611134791" sldId="265"/>
            <ac:spMk id="27" creationId="{B29AEA21-D7B8-9868-115F-1D6A39CB6736}"/>
          </ac:spMkLst>
        </pc:spChg>
        <pc:spChg chg="add mod">
          <ac:chgData name="Сергей Чернов" userId="393914c0cb2ddaad" providerId="LiveId" clId="{67F791BE-130A-4627-86D9-AE048B5725BB}" dt="2023-11-16T05:59:32.940" v="1406" actId="1076"/>
          <ac:spMkLst>
            <pc:docMk/>
            <pc:sldMk cId="1611134791" sldId="265"/>
            <ac:spMk id="28" creationId="{F59C946E-1946-7D0F-18DF-89247977D256}"/>
          </ac:spMkLst>
        </pc:spChg>
        <pc:grpChg chg="add mod">
          <ac:chgData name="Сергей Чернов" userId="393914c0cb2ddaad" providerId="LiveId" clId="{67F791BE-130A-4627-86D9-AE048B5725BB}" dt="2023-11-16T05:59:32.940" v="1406" actId="1076"/>
          <ac:grpSpMkLst>
            <pc:docMk/>
            <pc:sldMk cId="1611134791" sldId="265"/>
            <ac:grpSpMk id="6" creationId="{EDCFC050-F016-637A-07EB-EA4A4848132D}"/>
          </ac:grpSpMkLst>
        </pc:grpChg>
        <pc:grpChg chg="add mod">
          <ac:chgData name="Сергей Чернов" userId="393914c0cb2ddaad" providerId="LiveId" clId="{67F791BE-130A-4627-86D9-AE048B5725BB}" dt="2023-11-16T05:59:32.940" v="1406" actId="1076"/>
          <ac:grpSpMkLst>
            <pc:docMk/>
            <pc:sldMk cId="1611134791" sldId="265"/>
            <ac:grpSpMk id="26" creationId="{4BC9DC0F-F127-02B2-8DCE-1B3C539DEBDC}"/>
          </ac:grpSpMkLst>
        </pc:grpChg>
        <pc:picChg chg="add mod">
          <ac:chgData name="Сергей Чернов" userId="393914c0cb2ddaad" providerId="LiveId" clId="{67F791BE-130A-4627-86D9-AE048B5725BB}" dt="2023-11-16T05:43:28.618" v="1265" actId="1076"/>
          <ac:picMkLst>
            <pc:docMk/>
            <pc:sldMk cId="1611134791" sldId="265"/>
            <ac:picMk id="5" creationId="{8A868DDD-DAE6-54A9-2E3F-E94F8697EABA}"/>
          </ac:picMkLst>
        </pc:picChg>
        <pc:picChg chg="add del">
          <ac:chgData name="Сергей Чернов" userId="393914c0cb2ddaad" providerId="LiveId" clId="{67F791BE-130A-4627-86D9-AE048B5725BB}" dt="2023-11-16T05:28:14.914" v="888" actId="478"/>
          <ac:picMkLst>
            <pc:docMk/>
            <pc:sldMk cId="1611134791" sldId="265"/>
            <ac:picMk id="15" creationId="{5170EE2A-F5A6-CEC5-B148-C9B4F09704C6}"/>
          </ac:picMkLst>
        </pc:picChg>
        <pc:picChg chg="add del mod">
          <ac:chgData name="Сергей Чернов" userId="393914c0cb2ddaad" providerId="LiveId" clId="{67F791BE-130A-4627-86D9-AE048B5725BB}" dt="2023-11-16T05:28:38.966" v="892" actId="478"/>
          <ac:picMkLst>
            <pc:docMk/>
            <pc:sldMk cId="1611134791" sldId="265"/>
            <ac:picMk id="17" creationId="{EF2612D7-5664-A270-270F-C871628E4D65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14218406" sldId="266"/>
        </pc:sldMkLst>
        <pc:spChg chg="add mod">
          <ac:chgData name="Сергей Чернов" userId="393914c0cb2ddaad" providerId="LiveId" clId="{67F791BE-130A-4627-86D9-AE048B5725BB}" dt="2023-11-16T05:39:08.309" v="1155"/>
          <ac:spMkLst>
            <pc:docMk/>
            <pc:sldMk cId="114218406" sldId="266"/>
            <ac:spMk id="2" creationId="{DD134F2C-1B5F-0521-BDC4-0976B8834FE1}"/>
          </ac:spMkLst>
        </pc:spChg>
        <pc:spChg chg="add mod">
          <ac:chgData name="Сергей Чернов" userId="393914c0cb2ddaad" providerId="LiveId" clId="{67F791BE-130A-4627-86D9-AE048B5725BB}" dt="2023-11-16T05:59:09.244" v="1401" actId="1076"/>
          <ac:spMkLst>
            <pc:docMk/>
            <pc:sldMk cId="114218406" sldId="266"/>
            <ac:spMk id="3" creationId="{A174AC35-7101-C40C-A3F4-8FBA816E4336}"/>
          </ac:spMkLst>
        </pc:spChg>
        <pc:spChg chg="del mod topLvl">
          <ac:chgData name="Сергей Чернов" userId="393914c0cb2ddaad" providerId="LiveId" clId="{67F791BE-130A-4627-86D9-AE048B5725BB}" dt="2023-11-16T05:45:16.088" v="1292" actId="478"/>
          <ac:spMkLst>
            <pc:docMk/>
            <pc:sldMk cId="114218406" sldId="266"/>
            <ac:spMk id="5" creationId="{D0F3C945-7686-A71D-C3AF-0F33C9840541}"/>
          </ac:spMkLst>
        </pc:spChg>
        <pc:spChg chg="mod">
          <ac:chgData name="Сергей Чернов" userId="393914c0cb2ddaad" providerId="LiveId" clId="{67F791BE-130A-4627-86D9-AE048B5725BB}" dt="2023-11-16T05:44:35.908" v="1284"/>
          <ac:spMkLst>
            <pc:docMk/>
            <pc:sldMk cId="114218406" sldId="266"/>
            <ac:spMk id="8" creationId="{6DA12653-C52A-5C0E-1A6A-D33FC7AF0EA7}"/>
          </ac:spMkLst>
        </pc:spChg>
        <pc:spChg chg="mod">
          <ac:chgData name="Сергей Чернов" userId="393914c0cb2ddaad" providerId="LiveId" clId="{67F791BE-130A-4627-86D9-AE048B5725BB}" dt="2023-11-16T05:39:08.309" v="1155"/>
          <ac:spMkLst>
            <pc:docMk/>
            <pc:sldMk cId="114218406" sldId="266"/>
            <ac:spMk id="9" creationId="{B9D11B03-90E9-4715-2EC5-08F2932E4FC3}"/>
          </ac:spMkLst>
        </pc:spChg>
        <pc:spChg chg="add mod">
          <ac:chgData name="Сергей Чернов" userId="393914c0cb2ddaad" providerId="LiveId" clId="{67F791BE-130A-4627-86D9-AE048B5725BB}" dt="2023-11-16T05:59:39.814" v="1407" actId="1076"/>
          <ac:spMkLst>
            <pc:docMk/>
            <pc:sldMk cId="114218406" sldId="266"/>
            <ac:spMk id="10" creationId="{9913F3FC-2C84-B6CB-467D-E3038020D6A8}"/>
          </ac:spMkLst>
        </pc:spChg>
        <pc:spChg chg="add del mod">
          <ac:chgData name="Сергей Чернов" userId="393914c0cb2ddaad" providerId="LiveId" clId="{67F791BE-130A-4627-86D9-AE048B5725BB}" dt="2023-11-16T05:45:16.088" v="1292" actId="478"/>
          <ac:spMkLst>
            <pc:docMk/>
            <pc:sldMk cId="114218406" sldId="266"/>
            <ac:spMk id="12" creationId="{14E0B89E-2ED8-E4BA-1BE9-66E644C7EB72}"/>
          </ac:spMkLst>
        </pc:spChg>
        <pc:spChg chg="mod">
          <ac:chgData name="Сергей Чернов" userId="393914c0cb2ddaad" providerId="LiveId" clId="{67F791BE-130A-4627-86D9-AE048B5725BB}" dt="2023-11-16T05:45:45.056" v="1299" actId="207"/>
          <ac:spMkLst>
            <pc:docMk/>
            <pc:sldMk cId="114218406" sldId="266"/>
            <ac:spMk id="14" creationId="{F81276CC-540C-50A3-C9B8-4EDC2D92E7AC}"/>
          </ac:spMkLst>
        </pc:spChg>
        <pc:spChg chg="mod">
          <ac:chgData name="Сергей Чернов" userId="393914c0cb2ddaad" providerId="LiveId" clId="{67F791BE-130A-4627-86D9-AE048B5725BB}" dt="2023-11-16T05:45:31.712" v="1297"/>
          <ac:spMkLst>
            <pc:docMk/>
            <pc:sldMk cId="114218406" sldId="266"/>
            <ac:spMk id="15" creationId="{B4F857DC-BF76-3F67-757A-4062059FB3C6}"/>
          </ac:spMkLst>
        </pc:spChg>
        <pc:grpChg chg="add del mod">
          <ac:chgData name="Сергей Чернов" userId="393914c0cb2ddaad" providerId="LiveId" clId="{67F791BE-130A-4627-86D9-AE048B5725BB}" dt="2023-11-16T05:42:50.921" v="1250" actId="478"/>
          <ac:grpSpMkLst>
            <pc:docMk/>
            <pc:sldMk cId="114218406" sldId="266"/>
            <ac:grpSpMk id="4" creationId="{D8B4FDC6-610A-7057-3DC4-AFEA7974EB1B}"/>
          </ac:grpSpMkLst>
        </pc:grpChg>
        <pc:grpChg chg="add mod">
          <ac:chgData name="Сергей Чернов" userId="393914c0cb2ddaad" providerId="LiveId" clId="{67F791BE-130A-4627-86D9-AE048B5725BB}" dt="2023-11-16T05:59:39.814" v="1407" actId="1076"/>
          <ac:grpSpMkLst>
            <pc:docMk/>
            <pc:sldMk cId="114218406" sldId="266"/>
            <ac:grpSpMk id="7" creationId="{7C1E5B1A-FD6D-6243-0D56-B2A94159A46A}"/>
          </ac:grpSpMkLst>
        </pc:grpChg>
        <pc:grpChg chg="add mod">
          <ac:chgData name="Сергей Чернов" userId="393914c0cb2ddaad" providerId="LiveId" clId="{67F791BE-130A-4627-86D9-AE048B5725BB}" dt="2023-11-16T05:59:39.814" v="1407" actId="1076"/>
          <ac:grpSpMkLst>
            <pc:docMk/>
            <pc:sldMk cId="114218406" sldId="266"/>
            <ac:grpSpMk id="13" creationId="{879F49C3-4AB5-FFA1-067F-61D7F8821D69}"/>
          </ac:grpSpMkLst>
        </pc:grpChg>
        <pc:picChg chg="del mod topLvl">
          <ac:chgData name="Сергей Чернов" userId="393914c0cb2ddaad" providerId="LiveId" clId="{67F791BE-130A-4627-86D9-AE048B5725BB}" dt="2023-11-16T05:42:50.921" v="1250" actId="478"/>
          <ac:picMkLst>
            <pc:docMk/>
            <pc:sldMk cId="114218406" sldId="266"/>
            <ac:picMk id="6" creationId="{CDFBEEF6-AA64-67E2-0AF6-8A78787CCBA0}"/>
          </ac:picMkLst>
        </pc:picChg>
        <pc:picChg chg="add mod ord">
          <ac:chgData name="Сергей Чернов" userId="393914c0cb2ddaad" providerId="LiveId" clId="{67F791BE-130A-4627-86D9-AE048B5725BB}" dt="2023-11-16T05:45:52.367" v="1302" actId="1076"/>
          <ac:picMkLst>
            <pc:docMk/>
            <pc:sldMk cId="114218406" sldId="266"/>
            <ac:picMk id="11" creationId="{E642AF90-27E2-DCDD-0858-28D9B536CDA6}"/>
          </ac:picMkLst>
        </pc:picChg>
      </pc:sldChg>
      <pc:sldChg chg="addSp modSp add mod">
        <pc:chgData name="Сергей Чернов" userId="393914c0cb2ddaad" providerId="LiveId" clId="{67F791BE-130A-4627-86D9-AE048B5725BB}" dt="2023-12-11T16:45:49.581" v="3380" actId="12788"/>
        <pc:sldMkLst>
          <pc:docMk/>
          <pc:sldMk cId="3444942343" sldId="266"/>
        </pc:sldMkLst>
        <pc:spChg chg="mod">
          <ac:chgData name="Сергей Чернов" userId="393914c0cb2ddaad" providerId="LiveId" clId="{67F791BE-130A-4627-86D9-AE048B5725BB}" dt="2023-12-11T16:34:06.886" v="3177" actId="12788"/>
          <ac:spMkLst>
            <pc:docMk/>
            <pc:sldMk cId="3444942343" sldId="266"/>
            <ac:spMk id="2" creationId="{3A688F60-8485-2BD0-3F87-F28ADB141546}"/>
          </ac:spMkLst>
        </pc:spChg>
        <pc:spChg chg="mod">
          <ac:chgData name="Сергей Чернов" userId="393914c0cb2ddaad" providerId="LiveId" clId="{67F791BE-130A-4627-86D9-AE048B5725BB}" dt="2023-12-11T16:45:19.726" v="3369"/>
          <ac:spMkLst>
            <pc:docMk/>
            <pc:sldMk cId="3444942343" sldId="266"/>
            <ac:spMk id="5" creationId="{4B811352-9742-6F80-EB67-D10ED2C1F21C}"/>
          </ac:spMkLst>
        </pc:spChg>
        <pc:spChg chg="mod">
          <ac:chgData name="Сергей Чернов" userId="393914c0cb2ddaad" providerId="LiveId" clId="{67F791BE-130A-4627-86D9-AE048B5725BB}" dt="2023-12-11T16:45:49.581" v="3380" actId="12788"/>
          <ac:spMkLst>
            <pc:docMk/>
            <pc:sldMk cId="3444942343" sldId="266"/>
            <ac:spMk id="6" creationId="{F8B00B0C-CEC3-254C-443E-5448C2F95A8C}"/>
          </ac:spMkLst>
        </pc:spChg>
        <pc:spChg chg="add mod ord">
          <ac:chgData name="Сергей Чернов" userId="393914c0cb2ddaad" providerId="LiveId" clId="{67F791BE-130A-4627-86D9-AE048B5725BB}" dt="2023-12-11T16:45:16.161" v="3367" actId="1076"/>
          <ac:spMkLst>
            <pc:docMk/>
            <pc:sldMk cId="3444942343" sldId="266"/>
            <ac:spMk id="7" creationId="{943056A0-9FF3-A09B-C766-F655FDEA3918}"/>
          </ac:spMkLst>
        </pc:spChg>
        <pc:spChg chg="add mod ord">
          <ac:chgData name="Сергей Чернов" userId="393914c0cb2ddaad" providerId="LiveId" clId="{67F791BE-130A-4627-86D9-AE048B5725BB}" dt="2023-12-11T16:45:49.581" v="3380" actId="12788"/>
          <ac:spMkLst>
            <pc:docMk/>
            <pc:sldMk cId="3444942343" sldId="266"/>
            <ac:spMk id="8" creationId="{93C06F8B-FD40-0A07-3A0C-7D21815F99C7}"/>
          </ac:spMkLst>
        </pc:spChg>
        <pc:picChg chg="mod">
          <ac:chgData name="Сергей Чернов" userId="393914c0cb2ddaad" providerId="LiveId" clId="{67F791BE-130A-4627-86D9-AE048B5725BB}" dt="2023-12-11T16:45:16.161" v="3367" actId="1076"/>
          <ac:picMkLst>
            <pc:docMk/>
            <pc:sldMk cId="3444942343" sldId="266"/>
            <ac:picMk id="3" creationId="{A496F619-158D-6E6E-D738-599365B93F0A}"/>
          </ac:picMkLst>
        </pc:picChg>
        <pc:picChg chg="mod">
          <ac:chgData name="Сергей Чернов" userId="393914c0cb2ddaad" providerId="LiveId" clId="{67F791BE-130A-4627-86D9-AE048B5725BB}" dt="2023-12-11T16:45:49.581" v="3380" actId="12788"/>
          <ac:picMkLst>
            <pc:docMk/>
            <pc:sldMk cId="3444942343" sldId="266"/>
            <ac:picMk id="4" creationId="{F0DF3B9B-4E15-D9C1-CE47-3758B5187A7A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52127616" sldId="267"/>
        </pc:sldMkLst>
        <pc:spChg chg="add mod">
          <ac:chgData name="Сергей Чернов" userId="393914c0cb2ddaad" providerId="LiveId" clId="{67F791BE-130A-4627-86D9-AE048B5725BB}" dt="2023-11-16T05:54:54.768" v="1339" actId="12788"/>
          <ac:spMkLst>
            <pc:docMk/>
            <pc:sldMk cId="152127616" sldId="267"/>
            <ac:spMk id="2" creationId="{905E0034-FAEC-9254-7B07-FE48E2B88A70}"/>
          </ac:spMkLst>
        </pc:spChg>
        <pc:spChg chg="add mod">
          <ac:chgData name="Сергей Чернов" userId="393914c0cb2ddaad" providerId="LiveId" clId="{67F791BE-130A-4627-86D9-AE048B5725BB}" dt="2023-11-16T05:59:00.444" v="1400" actId="1076"/>
          <ac:spMkLst>
            <pc:docMk/>
            <pc:sldMk cId="152127616" sldId="267"/>
            <ac:spMk id="3" creationId="{46ABC486-FACD-F66E-B7BE-91178CF8CFEC}"/>
          </ac:spMkLst>
        </pc:spChg>
        <pc:spChg chg="mod">
          <ac:chgData name="Сергей Чернов" userId="393914c0cb2ddaad" providerId="LiveId" clId="{67F791BE-130A-4627-86D9-AE048B5725BB}" dt="2023-11-16T05:54:19.877" v="1337"/>
          <ac:spMkLst>
            <pc:docMk/>
            <pc:sldMk cId="152127616" sldId="267"/>
            <ac:spMk id="5" creationId="{6314CC2C-2155-DAFC-8107-287644F5B4E9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6" creationId="{342757F2-5C24-B0C7-DB7A-F66B34F8EA36}"/>
          </ac:spMkLst>
        </pc:spChg>
        <pc:spChg chg="add mod">
          <ac:chgData name="Сергей Чернов" userId="393914c0cb2ddaad" providerId="LiveId" clId="{67F791BE-130A-4627-86D9-AE048B5725BB}" dt="2023-11-16T06:22:34.503" v="1918" actId="1076"/>
          <ac:spMkLst>
            <pc:docMk/>
            <pc:sldMk cId="152127616" sldId="267"/>
            <ac:spMk id="7" creationId="{98646052-197A-B9EC-964E-6E4CE1C196C0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9" creationId="{0C76258F-A054-DFBC-F5DD-2C332E6EE5CB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10" creationId="{E292453B-C892-8014-228D-207DFC06E1F9}"/>
          </ac:spMkLst>
        </pc:spChg>
        <pc:grpChg chg="add mod">
          <ac:chgData name="Сергей Чернов" userId="393914c0cb2ddaad" providerId="LiveId" clId="{67F791BE-130A-4627-86D9-AE048B5725BB}" dt="2023-11-16T05:59:52.229" v="1409" actId="1076"/>
          <ac:grpSpMkLst>
            <pc:docMk/>
            <pc:sldMk cId="152127616" sldId="267"/>
            <ac:grpSpMk id="4" creationId="{77EB8570-3DC5-50B1-8738-A897B0862F60}"/>
          </ac:grpSpMkLst>
        </pc:grpChg>
        <pc:grpChg chg="add mod">
          <ac:chgData name="Сергей Чернов" userId="393914c0cb2ddaad" providerId="LiveId" clId="{67F791BE-130A-4627-86D9-AE048B5725BB}" dt="2023-11-16T05:59:52.229" v="1409" actId="1076"/>
          <ac:grpSpMkLst>
            <pc:docMk/>
            <pc:sldMk cId="152127616" sldId="267"/>
            <ac:grpSpMk id="8" creationId="{58FC9015-798D-DFBC-3DC2-899155417BC3}"/>
          </ac:grpSpMkLst>
        </pc:grpChg>
        <pc:picChg chg="add del mod">
          <ac:chgData name="Сергей Чернов" userId="393914c0cb2ddaad" providerId="LiveId" clId="{67F791BE-130A-4627-86D9-AE048B5725BB}" dt="2023-11-16T05:49:48.877" v="1332" actId="478"/>
          <ac:picMkLst>
            <pc:docMk/>
            <pc:sldMk cId="152127616" sldId="267"/>
            <ac:picMk id="11" creationId="{AADEACBE-3E20-1F29-C2DC-C2A7F8E558A4}"/>
          </ac:picMkLst>
        </pc:picChg>
        <pc:picChg chg="add mod">
          <ac:chgData name="Сергей Чернов" userId="393914c0cb2ddaad" providerId="LiveId" clId="{67F791BE-130A-4627-86D9-AE048B5725BB}" dt="2023-11-16T05:59:52.229" v="1409" actId="1076"/>
          <ac:picMkLst>
            <pc:docMk/>
            <pc:sldMk cId="152127616" sldId="267"/>
            <ac:picMk id="12" creationId="{A431C080-6BBE-3877-A0DE-9CBF44A0436A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607059900" sldId="268"/>
        </pc:sldMkLst>
        <pc:spChg chg="add 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2" creationId="{DCC39B03-6C03-CFFD-070E-731EA59724FD}"/>
          </ac:spMkLst>
        </pc:spChg>
        <pc:spChg chg="add mod">
          <ac:chgData name="Сергей Чернов" userId="393914c0cb2ddaad" providerId="LiveId" clId="{67F791BE-130A-4627-86D9-AE048B5725BB}" dt="2023-11-16T05:58:47.422" v="1399" actId="1076"/>
          <ac:spMkLst>
            <pc:docMk/>
            <pc:sldMk cId="2607059900" sldId="268"/>
            <ac:spMk id="3" creationId="{1C02661A-ED0B-C523-E75E-959E55955614}"/>
          </ac:spMkLst>
        </pc:spChg>
        <pc:spChg chg="mod">
          <ac:chgData name="Сергей Чернов" userId="393914c0cb2ddaad" providerId="LiveId" clId="{67F791BE-130A-4627-86D9-AE048B5725BB}" dt="2023-11-16T05:57:38.828" v="1382" actId="14100"/>
          <ac:spMkLst>
            <pc:docMk/>
            <pc:sldMk cId="2607059900" sldId="268"/>
            <ac:spMk id="5" creationId="{B80C056B-BBE7-CE29-665A-93627C84FA83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6" creationId="{14FB0345-3E1F-CCE1-6F2E-4CFDCC14FB73}"/>
          </ac:spMkLst>
        </pc:spChg>
        <pc:spChg chg="add mod">
          <ac:chgData name="Сергей Чернов" userId="393914c0cb2ddaad" providerId="LiveId" clId="{67F791BE-130A-4627-86D9-AE048B5725BB}" dt="2023-11-16T06:23:15.524" v="1924" actId="1076"/>
          <ac:spMkLst>
            <pc:docMk/>
            <pc:sldMk cId="2607059900" sldId="268"/>
            <ac:spMk id="7" creationId="{1B573B7A-7AA7-29BB-C2C7-CC4EA48E9A0E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9" creationId="{21A5923A-A7A2-9C84-DD0F-B6A779092E7F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10" creationId="{0ACA260C-B7D8-75BE-B263-54D381B9A558}"/>
          </ac:spMkLst>
        </pc:spChg>
        <pc:grpChg chg="add mod">
          <ac:chgData name="Сергей Чернов" userId="393914c0cb2ddaad" providerId="LiveId" clId="{67F791BE-130A-4627-86D9-AE048B5725BB}" dt="2023-11-16T05:58:43.901" v="1398" actId="1076"/>
          <ac:grpSpMkLst>
            <pc:docMk/>
            <pc:sldMk cId="2607059900" sldId="268"/>
            <ac:grpSpMk id="4" creationId="{D3959EB5-D8E6-2C0D-ED33-3F5F051D1A23}"/>
          </ac:grpSpMkLst>
        </pc:grpChg>
        <pc:grpChg chg="add mod">
          <ac:chgData name="Сергей Чернов" userId="393914c0cb2ddaad" providerId="LiveId" clId="{67F791BE-130A-4627-86D9-AE048B5725BB}" dt="2023-11-16T06:00:08.281" v="1413" actId="14100"/>
          <ac:grpSpMkLst>
            <pc:docMk/>
            <pc:sldMk cId="2607059900" sldId="268"/>
            <ac:grpSpMk id="8" creationId="{9D2FD34F-A3D0-920E-FD99-5FA4A79C7A49}"/>
          </ac:grpSpMkLst>
        </pc:grpChg>
        <pc:picChg chg="add del mod">
          <ac:chgData name="Сергей Чернов" userId="393914c0cb2ddaad" providerId="LiveId" clId="{67F791BE-130A-4627-86D9-AE048B5725BB}" dt="2023-11-16T05:56:17.636" v="1366" actId="478"/>
          <ac:picMkLst>
            <pc:docMk/>
            <pc:sldMk cId="2607059900" sldId="268"/>
            <ac:picMk id="11" creationId="{B4D61153-3977-B66B-137D-73A9BF1B032F}"/>
          </ac:picMkLst>
        </pc:picChg>
        <pc:picChg chg="add mod">
          <ac:chgData name="Сергей Чернов" userId="393914c0cb2ddaad" providerId="LiveId" clId="{67F791BE-130A-4627-86D9-AE048B5725BB}" dt="2023-11-16T06:00:12.241" v="1416" actId="1076"/>
          <ac:picMkLst>
            <pc:docMk/>
            <pc:sldMk cId="2607059900" sldId="268"/>
            <ac:picMk id="12" creationId="{F673A655-E7AB-F362-56DF-28317CCA4D49}"/>
          </ac:picMkLst>
        </pc:picChg>
      </pc:sldChg>
      <pc:sldChg chg="addSp delSp modSp new del mod ord">
        <pc:chgData name="Сергей Чернов" userId="393914c0cb2ddaad" providerId="LiveId" clId="{67F791BE-130A-4627-86D9-AE048B5725BB}" dt="2023-12-11T16:31:12.184" v="3130" actId="47"/>
        <pc:sldMkLst>
          <pc:docMk/>
          <pc:sldMk cId="1511594926" sldId="269"/>
        </pc:sldMkLst>
        <pc:spChg chg="add mod">
          <ac:chgData name="Сергей Чернов" userId="393914c0cb2ddaad" providerId="LiveId" clId="{67F791BE-130A-4627-86D9-AE048B5725BB}" dt="2023-11-16T06:00:55.678" v="1439" actId="20577"/>
          <ac:spMkLst>
            <pc:docMk/>
            <pc:sldMk cId="1511594926" sldId="269"/>
            <ac:spMk id="2" creationId="{5E9BFFE0-00D7-266D-89CD-6776A956C33D}"/>
          </ac:spMkLst>
        </pc:spChg>
        <pc:spChg chg="add del mod">
          <ac:chgData name="Сергей Чернов" userId="393914c0cb2ddaad" providerId="LiveId" clId="{67F791BE-130A-4627-86D9-AE048B5725BB}" dt="2023-11-16T06:00:44.889" v="1418" actId="478"/>
          <ac:spMkLst>
            <pc:docMk/>
            <pc:sldMk cId="1511594926" sldId="269"/>
            <ac:spMk id="3" creationId="{8280F052-2FA5-1C2F-2276-AA35BF3E00B6}"/>
          </ac:spMkLst>
        </pc:spChg>
        <pc:spChg chg="mod">
          <ac:chgData name="Сергей Чернов" userId="393914c0cb2ddaad" providerId="LiveId" clId="{67F791BE-130A-4627-86D9-AE048B5725BB}" dt="2023-11-16T06:09:34.899" v="1579" actId="12788"/>
          <ac:spMkLst>
            <pc:docMk/>
            <pc:sldMk cId="1511594926" sldId="269"/>
            <ac:spMk id="5" creationId="{3926B342-2965-3393-8058-73BB5C389B49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6" creationId="{D267DAF2-0A22-7666-A5BB-D7BAABF88CB8}"/>
          </ac:spMkLst>
        </pc:spChg>
        <pc:spChg chg="add mod">
          <ac:chgData name="Сергей Чернов" userId="393914c0cb2ddaad" providerId="LiveId" clId="{67F791BE-130A-4627-86D9-AE048B5725BB}" dt="2023-11-16T06:23:30.961" v="1925" actId="1076"/>
          <ac:spMkLst>
            <pc:docMk/>
            <pc:sldMk cId="1511594926" sldId="269"/>
            <ac:spMk id="7" creationId="{ABA8C354-4D04-7AA0-87AF-52D13EB1A439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9" creationId="{86226149-7728-44DD-C42C-99E6AF019474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10" creationId="{50BFAD8B-9AF1-035D-49D7-554D320D939D}"/>
          </ac:spMkLst>
        </pc:spChg>
        <pc:grpChg chg="add mod">
          <ac:chgData name="Сергей Чернов" userId="393914c0cb2ddaad" providerId="LiveId" clId="{67F791BE-130A-4627-86D9-AE048B5725BB}" dt="2023-11-16T06:26:38.647" v="1962" actId="1076"/>
          <ac:grpSpMkLst>
            <pc:docMk/>
            <pc:sldMk cId="1511594926" sldId="269"/>
            <ac:grpSpMk id="4" creationId="{20CA4977-8209-E346-AEEE-E1555AFDDAB3}"/>
          </ac:grpSpMkLst>
        </pc:grpChg>
        <pc:grpChg chg="add mod">
          <ac:chgData name="Сергей Чернов" userId="393914c0cb2ddaad" providerId="LiveId" clId="{67F791BE-130A-4627-86D9-AE048B5725BB}" dt="2023-11-16T06:06:27.495" v="1511" actId="1076"/>
          <ac:grpSpMkLst>
            <pc:docMk/>
            <pc:sldMk cId="1511594926" sldId="269"/>
            <ac:grpSpMk id="8" creationId="{E9CA8ACB-77B1-CEEA-F39A-05013FFFE16B}"/>
          </ac:grpSpMkLst>
        </pc:grpChg>
        <pc:picChg chg="add del mod">
          <ac:chgData name="Сергей Чернов" userId="393914c0cb2ddaad" providerId="LiveId" clId="{67F791BE-130A-4627-86D9-AE048B5725BB}" dt="2023-11-16T06:05:10.179" v="1446" actId="478"/>
          <ac:picMkLst>
            <pc:docMk/>
            <pc:sldMk cId="1511594926" sldId="269"/>
            <ac:picMk id="11" creationId="{43761856-450E-FA32-3E04-3243B2A38BF3}"/>
          </ac:picMkLst>
        </pc:picChg>
        <pc:picChg chg="add mod">
          <ac:chgData name="Сергей Чернов" userId="393914c0cb2ddaad" providerId="LiveId" clId="{67F791BE-130A-4627-86D9-AE048B5725BB}" dt="2023-11-16T06:06:27.495" v="1511" actId="1076"/>
          <ac:picMkLst>
            <pc:docMk/>
            <pc:sldMk cId="1511594926" sldId="269"/>
            <ac:picMk id="12" creationId="{62AF83C6-5EDB-9918-AB69-963D3008B725}"/>
          </ac:picMkLst>
        </pc:picChg>
      </pc:sldChg>
      <pc:sldChg chg="addSp modSp new del mod">
        <pc:chgData name="Сергей Чернов" userId="393914c0cb2ddaad" providerId="LiveId" clId="{67F791BE-130A-4627-86D9-AE048B5725BB}" dt="2023-11-16T06:07:11.644" v="1551" actId="47"/>
        <pc:sldMkLst>
          <pc:docMk/>
          <pc:sldMk cId="811348459" sldId="270"/>
        </pc:sldMkLst>
        <pc:spChg chg="add 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2" creationId="{8E30447A-EDCA-71B6-4ABF-A8FFDCD7A8EA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4" creationId="{7263B98E-E049-043D-6A3E-F0983C5456EC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5" creationId="{D82FDF1B-C33A-E847-733F-0D4A614C49FD}"/>
          </ac:spMkLst>
        </pc:spChg>
        <pc:spChg chg="add mod">
          <ac:chgData name="Сергей Чернов" userId="393914c0cb2ddaad" providerId="LiveId" clId="{67F791BE-130A-4627-86D9-AE048B5725BB}" dt="2023-11-16T06:07:00.560" v="1550" actId="20577"/>
          <ac:spMkLst>
            <pc:docMk/>
            <pc:sldMk cId="811348459" sldId="270"/>
            <ac:spMk id="6" creationId="{BBB4E453-F28B-6D65-C873-1D8465FC1BF5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8" creationId="{B2CB129B-A07D-6B51-4949-DEC0481FBB00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9" creationId="{7FAEF2A2-F30C-9E0C-2B5E-905EEF658A62}"/>
          </ac:spMkLst>
        </pc:spChg>
        <pc:grpChg chg="add mod">
          <ac:chgData name="Сергей Чернов" userId="393914c0cb2ddaad" providerId="LiveId" clId="{67F791BE-130A-4627-86D9-AE048B5725BB}" dt="2023-11-16T06:04:48.900" v="1445"/>
          <ac:grpSpMkLst>
            <pc:docMk/>
            <pc:sldMk cId="811348459" sldId="270"/>
            <ac:grpSpMk id="3" creationId="{994DF4F6-6F5F-2FB3-8664-F2DD3C346C8F}"/>
          </ac:grpSpMkLst>
        </pc:grpChg>
        <pc:grpChg chg="add mod">
          <ac:chgData name="Сергей Чернов" userId="393914c0cb2ddaad" providerId="LiveId" clId="{67F791BE-130A-4627-86D9-AE048B5725BB}" dt="2023-11-16T06:04:48.900" v="1445"/>
          <ac:grpSpMkLst>
            <pc:docMk/>
            <pc:sldMk cId="811348459" sldId="270"/>
            <ac:grpSpMk id="7" creationId="{165D2DFE-A705-E05E-E7AA-8B0A8C0BA4F7}"/>
          </ac:grpSpMkLst>
        </pc:grpChg>
        <pc:picChg chg="add mod">
          <ac:chgData name="Сергей Чернов" userId="393914c0cb2ddaad" providerId="LiveId" clId="{67F791BE-130A-4627-86D9-AE048B5725BB}" dt="2023-11-16T06:04:48.900" v="1445"/>
          <ac:picMkLst>
            <pc:docMk/>
            <pc:sldMk cId="811348459" sldId="270"/>
            <ac:picMk id="10" creationId="{64199D92-F942-B8C7-CD35-BB6C66FB6AB3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38478412" sldId="271"/>
        </pc:sldMkLst>
        <pc:spChg chg="add mod">
          <ac:chgData name="Сергей Чернов" userId="393914c0cb2ddaad" providerId="LiveId" clId="{67F791BE-130A-4627-86D9-AE048B5725BB}" dt="2023-11-16T06:12:59.479" v="1598" actId="27636"/>
          <ac:spMkLst>
            <pc:docMk/>
            <pc:sldMk cId="238478412" sldId="271"/>
            <ac:spMk id="2" creationId="{F3608C2A-A5FE-CF2A-C4D7-2BFB51B8DD8C}"/>
          </ac:spMkLst>
        </pc:spChg>
        <pc:spChg chg="mod">
          <ac:chgData name="Сергей Чернов" userId="393914c0cb2ddaad" providerId="LiveId" clId="{67F791BE-130A-4627-86D9-AE048B5725BB}" dt="2023-11-16T06:16:38.635" v="1679" actId="255"/>
          <ac:spMkLst>
            <pc:docMk/>
            <pc:sldMk cId="238478412" sldId="271"/>
            <ac:spMk id="4" creationId="{7FD727BE-7454-6CE5-CDB6-76328C0029A0}"/>
          </ac:spMkLst>
        </pc:spChg>
        <pc:spChg chg="mod">
          <ac:chgData name="Сергей Чернов" userId="393914c0cb2ddaad" providerId="LiveId" clId="{67F791BE-130A-4627-86D9-AE048B5725BB}" dt="2023-11-16T06:15:15.560" v="1653" actId="1076"/>
          <ac:spMkLst>
            <pc:docMk/>
            <pc:sldMk cId="238478412" sldId="271"/>
            <ac:spMk id="5" creationId="{FDB123E2-17E2-0AE6-3D0D-490127AE8092}"/>
          </ac:spMkLst>
        </pc:spChg>
        <pc:spChg chg="add mod">
          <ac:chgData name="Сергей Чернов" userId="393914c0cb2ddaad" providerId="LiveId" clId="{67F791BE-130A-4627-86D9-AE048B5725BB}" dt="2023-11-16T06:24:37.042" v="1933" actId="1076"/>
          <ac:spMkLst>
            <pc:docMk/>
            <pc:sldMk cId="238478412" sldId="271"/>
            <ac:spMk id="6" creationId="{8A28BB6B-E801-25A9-7FB7-4F1FD5B5456A}"/>
          </ac:spMkLst>
        </pc:spChg>
        <pc:spChg chg="mod">
          <ac:chgData name="Сергей Чернов" userId="393914c0cb2ddaad" providerId="LiveId" clId="{67F791BE-130A-4627-86D9-AE048B5725BB}" dt="2023-11-16T06:12:38.392" v="1592"/>
          <ac:spMkLst>
            <pc:docMk/>
            <pc:sldMk cId="238478412" sldId="271"/>
            <ac:spMk id="8" creationId="{4D8FD2C4-BF41-14E1-633A-355CE366910F}"/>
          </ac:spMkLst>
        </pc:spChg>
        <pc:spChg chg="mod">
          <ac:chgData name="Сергей Чернов" userId="393914c0cb2ddaad" providerId="LiveId" clId="{67F791BE-130A-4627-86D9-AE048B5725BB}" dt="2023-11-16T06:12:38.392" v="1592"/>
          <ac:spMkLst>
            <pc:docMk/>
            <pc:sldMk cId="238478412" sldId="271"/>
            <ac:spMk id="9" creationId="{DB10D73B-181D-85DA-8244-2FDDA4ACCDAC}"/>
          </ac:spMkLst>
        </pc:spChg>
        <pc:grpChg chg="add mod">
          <ac:chgData name="Сергей Чернов" userId="393914c0cb2ddaad" providerId="LiveId" clId="{67F791BE-130A-4627-86D9-AE048B5725BB}" dt="2023-11-16T06:17:33.436" v="1694" actId="1076"/>
          <ac:grpSpMkLst>
            <pc:docMk/>
            <pc:sldMk cId="238478412" sldId="271"/>
            <ac:grpSpMk id="3" creationId="{A7EB121F-5D1E-BC2A-19BD-F4C890C2A030}"/>
          </ac:grpSpMkLst>
        </pc:grpChg>
        <pc:grpChg chg="add mod">
          <ac:chgData name="Сергей Чернов" userId="393914c0cb2ddaad" providerId="LiveId" clId="{67F791BE-130A-4627-86D9-AE048B5725BB}" dt="2023-11-16T06:17:27.571" v="1692" actId="14100"/>
          <ac:grpSpMkLst>
            <pc:docMk/>
            <pc:sldMk cId="238478412" sldId="271"/>
            <ac:grpSpMk id="7" creationId="{B4199CC7-1D8D-A664-F809-303BE33E03F4}"/>
          </ac:grpSpMkLst>
        </pc:grpChg>
        <pc:picChg chg="add del mod">
          <ac:chgData name="Сергей Чернов" userId="393914c0cb2ddaad" providerId="LiveId" clId="{67F791BE-130A-4627-86D9-AE048B5725BB}" dt="2023-11-16T06:14:09.338" v="1641" actId="478"/>
          <ac:picMkLst>
            <pc:docMk/>
            <pc:sldMk cId="238478412" sldId="271"/>
            <ac:picMk id="10" creationId="{DA8AEE41-7511-84DC-E2D1-033453EB637B}"/>
          </ac:picMkLst>
        </pc:picChg>
        <pc:picChg chg="add mod">
          <ac:chgData name="Сергей Чернов" userId="393914c0cb2ddaad" providerId="LiveId" clId="{67F791BE-130A-4627-86D9-AE048B5725BB}" dt="2023-11-16T06:17:29.375" v="1693" actId="1076"/>
          <ac:picMkLst>
            <pc:docMk/>
            <pc:sldMk cId="238478412" sldId="271"/>
            <ac:picMk id="11" creationId="{CCA8A745-921D-2A68-70E8-5DF63AFACE6F}"/>
          </ac:picMkLst>
        </pc:picChg>
      </pc:sldChg>
      <pc:sldChg chg="addSp delSp modSp new mod">
        <pc:chgData name="Сергей Чернов" userId="393914c0cb2ddaad" providerId="LiveId" clId="{67F791BE-130A-4627-86D9-AE048B5725BB}" dt="2023-12-11T21:22:50.670" v="3653" actId="113"/>
        <pc:sldMkLst>
          <pc:docMk/>
          <pc:sldMk cId="3034728413" sldId="272"/>
        </pc:sldMkLst>
        <pc:spChg chg="add mod">
          <ac:chgData name="Сергей Чернов" userId="393914c0cb2ddaad" providerId="LiveId" clId="{67F791BE-130A-4627-86D9-AE048B5725BB}" dt="2023-11-16T06:44:32.626" v="2419" actId="20577"/>
          <ac:spMkLst>
            <pc:docMk/>
            <pc:sldMk cId="3034728413" sldId="272"/>
            <ac:spMk id="2" creationId="{A4F11AD0-A3B5-D7FB-C831-CD77AF135E04}"/>
          </ac:spMkLst>
        </pc:spChg>
        <pc:spChg chg="add del mod">
          <ac:chgData name="Сергей Чернов" userId="393914c0cb2ddaad" providerId="LiveId" clId="{67F791BE-130A-4627-86D9-AE048B5725BB}" dt="2023-11-16T06:47:21.860" v="2431" actId="478"/>
          <ac:spMkLst>
            <pc:docMk/>
            <pc:sldMk cId="3034728413" sldId="272"/>
            <ac:spMk id="3" creationId="{B50D6A47-ACDA-ADDE-CC09-AC3DA7F9A4BE}"/>
          </ac:spMkLst>
        </pc:spChg>
        <pc:spChg chg="add mod">
          <ac:chgData name="Сергей Чернов" userId="393914c0cb2ddaad" providerId="LiveId" clId="{67F791BE-130A-4627-86D9-AE048B5725BB}" dt="2023-12-11T21:22:50.670" v="3653" actId="113"/>
          <ac:spMkLst>
            <pc:docMk/>
            <pc:sldMk cId="3034728413" sldId="272"/>
            <ac:spMk id="4" creationId="{08B81467-5797-F624-CB7D-167862221598}"/>
          </ac:spMkLst>
        </pc:spChg>
        <pc:picChg chg="add del mod">
          <ac:chgData name="Сергей Чернов" userId="393914c0cb2ddaad" providerId="LiveId" clId="{67F791BE-130A-4627-86D9-AE048B5725BB}" dt="2023-11-16T06:56:54.216" v="2720" actId="478"/>
          <ac:picMkLst>
            <pc:docMk/>
            <pc:sldMk cId="3034728413" sldId="272"/>
            <ac:picMk id="6" creationId="{A4014D59-B610-3857-312A-75589BE7175D}"/>
          </ac:picMkLst>
        </pc:picChg>
        <pc:picChg chg="add mod">
          <ac:chgData name="Сергей Чернов" userId="393914c0cb2ddaad" providerId="LiveId" clId="{67F791BE-130A-4627-86D9-AE048B5725BB}" dt="2023-11-16T07:00:51.236" v="2724" actId="1076"/>
          <ac:picMkLst>
            <pc:docMk/>
            <pc:sldMk cId="3034728413" sldId="272"/>
            <ac:picMk id="8" creationId="{2C48967C-F0F5-5D1C-AF1F-ED78700DCD0D}"/>
          </ac:picMkLst>
        </pc:picChg>
      </pc:sldChg>
      <pc:sldChg chg="addSp delSp modSp add del mod">
        <pc:chgData name="Сергей Чернов" userId="393914c0cb2ddaad" providerId="LiveId" clId="{67F791BE-130A-4627-86D9-AE048B5725BB}" dt="2023-12-11T16:31:12.184" v="3130" actId="47"/>
        <pc:sldMkLst>
          <pc:docMk/>
          <pc:sldMk cId="6092576" sldId="273"/>
        </pc:sldMkLst>
        <pc:spChg chg="mod">
          <ac:chgData name="Сергей Чернов" userId="393914c0cb2ddaad" providerId="LiveId" clId="{67F791BE-130A-4627-86D9-AE048B5725BB}" dt="2023-11-16T06:10:06.647" v="1586" actId="20577"/>
          <ac:spMkLst>
            <pc:docMk/>
            <pc:sldMk cId="6092576" sldId="273"/>
            <ac:spMk id="5" creationId="{3926B342-2965-3393-8058-73BB5C389B49}"/>
          </ac:spMkLst>
        </pc:spChg>
        <pc:spChg chg="mod">
          <ac:chgData name="Сергей Чернов" userId="393914c0cb2ddaad" providerId="LiveId" clId="{67F791BE-130A-4627-86D9-AE048B5725BB}" dt="2023-11-16T06:08:50.587" v="1574" actId="14100"/>
          <ac:spMkLst>
            <pc:docMk/>
            <pc:sldMk cId="6092576" sldId="273"/>
            <ac:spMk id="6" creationId="{D267DAF2-0A22-7666-A5BB-D7BAABF88CB8}"/>
          </ac:spMkLst>
        </pc:spChg>
        <pc:spChg chg="mod">
          <ac:chgData name="Сергей Чернов" userId="393914c0cb2ddaad" providerId="LiveId" clId="{67F791BE-130A-4627-86D9-AE048B5725BB}" dt="2023-11-16T06:23:44.958" v="1928" actId="1076"/>
          <ac:spMkLst>
            <pc:docMk/>
            <pc:sldMk cId="6092576" sldId="273"/>
            <ac:spMk id="7" creationId="{ABA8C354-4D04-7AA0-87AF-52D13EB1A439}"/>
          </ac:spMkLst>
        </pc:spChg>
        <pc:grpChg chg="mod">
          <ac:chgData name="Сергей Чернов" userId="393914c0cb2ddaad" providerId="LiveId" clId="{67F791BE-130A-4627-86D9-AE048B5725BB}" dt="2023-11-16T06:09:09.748" v="1577" actId="14100"/>
          <ac:grpSpMkLst>
            <pc:docMk/>
            <pc:sldMk cId="6092576" sldId="273"/>
            <ac:grpSpMk id="4" creationId="{20CA4977-8209-E346-AEEE-E1555AFDDAB3}"/>
          </ac:grpSpMkLst>
        </pc:grpChg>
        <pc:grpChg chg="mod">
          <ac:chgData name="Сергей Чернов" userId="393914c0cb2ddaad" providerId="LiveId" clId="{67F791BE-130A-4627-86D9-AE048B5725BB}" dt="2023-11-16T06:09:54.052" v="1582" actId="1076"/>
          <ac:grpSpMkLst>
            <pc:docMk/>
            <pc:sldMk cId="6092576" sldId="273"/>
            <ac:grpSpMk id="8" creationId="{E9CA8ACB-77B1-CEEA-F39A-05013FFFE16B}"/>
          </ac:grpSpMkLst>
        </pc:grpChg>
        <pc:picChg chg="add mod">
          <ac:chgData name="Сергей Чернов" userId="393914c0cb2ddaad" providerId="LiveId" clId="{67F791BE-130A-4627-86D9-AE048B5725BB}" dt="2023-11-16T06:09:54.052" v="1582" actId="1076"/>
          <ac:picMkLst>
            <pc:docMk/>
            <pc:sldMk cId="6092576" sldId="273"/>
            <ac:picMk id="3" creationId="{71BFA151-A852-9631-DEA5-547AF01948D3}"/>
          </ac:picMkLst>
        </pc:picChg>
        <pc:picChg chg="del">
          <ac:chgData name="Сергей Чернов" userId="393914c0cb2ddaad" providerId="LiveId" clId="{67F791BE-130A-4627-86D9-AE048B5725BB}" dt="2023-11-16T06:07:43.426" v="1558" actId="478"/>
          <ac:picMkLst>
            <pc:docMk/>
            <pc:sldMk cId="6092576" sldId="273"/>
            <ac:picMk id="12" creationId="{62AF83C6-5EDB-9918-AB69-963D3008B725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9:18:07.792" v="3442" actId="47"/>
        <pc:sldMkLst>
          <pc:docMk/>
          <pc:sldMk cId="606950410" sldId="274"/>
        </pc:sldMkLst>
        <pc:spChg chg="add 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2" creationId="{D91BA78D-5A5B-2325-5D87-A899EDC97584}"/>
          </ac:spMkLst>
        </pc:spChg>
        <pc:spChg chg="mod">
          <ac:chgData name="Сергей Чернов" userId="393914c0cb2ddaad" providerId="LiveId" clId="{67F791BE-130A-4627-86D9-AE048B5725BB}" dt="2023-11-16T06:19:31.210" v="1768"/>
          <ac:spMkLst>
            <pc:docMk/>
            <pc:sldMk cId="606950410" sldId="274"/>
            <ac:spMk id="4" creationId="{C4371543-41DA-700A-CAE3-5DD7F2A5A584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5" creationId="{02D9E0E1-3A14-0508-A1B7-42533CC73087}"/>
          </ac:spMkLst>
        </pc:spChg>
        <pc:spChg chg="add mod">
          <ac:chgData name="Сергей Чернов" userId="393914c0cb2ddaad" providerId="LiveId" clId="{67F791BE-130A-4627-86D9-AE048B5725BB}" dt="2023-11-16T06:24:57.985" v="1937" actId="1076"/>
          <ac:spMkLst>
            <pc:docMk/>
            <pc:sldMk cId="606950410" sldId="274"/>
            <ac:spMk id="6" creationId="{95D92D58-1B0F-01F5-8078-0EB5DFB9F303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8" creationId="{4C9794A5-B697-2714-1B56-154201F98169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9" creationId="{95C543B6-1D7E-CA26-A75B-A8AF8BC498F8}"/>
          </ac:spMkLst>
        </pc:spChg>
        <pc:grpChg chg="add mod">
          <ac:chgData name="Сергей Чернов" userId="393914c0cb2ddaad" providerId="LiveId" clId="{67F791BE-130A-4627-86D9-AE048B5725BB}" dt="2023-11-16T06:17:57.835" v="1696"/>
          <ac:grpSpMkLst>
            <pc:docMk/>
            <pc:sldMk cId="606950410" sldId="274"/>
            <ac:grpSpMk id="3" creationId="{B7211020-5CF2-D044-2F20-1A3947701113}"/>
          </ac:grpSpMkLst>
        </pc:grpChg>
        <pc:grpChg chg="add mod">
          <ac:chgData name="Сергей Чернов" userId="393914c0cb2ddaad" providerId="LiveId" clId="{67F791BE-130A-4627-86D9-AE048B5725BB}" dt="2023-11-16T06:17:57.835" v="1696"/>
          <ac:grpSpMkLst>
            <pc:docMk/>
            <pc:sldMk cId="606950410" sldId="274"/>
            <ac:grpSpMk id="7" creationId="{BC208156-26A3-C888-11DB-C9FCE82DB9D1}"/>
          </ac:grpSpMkLst>
        </pc:grpChg>
        <pc:picChg chg="add del mod">
          <ac:chgData name="Сергей Чернов" userId="393914c0cb2ddaad" providerId="LiveId" clId="{67F791BE-130A-4627-86D9-AE048B5725BB}" dt="2023-11-16T06:18:53.543" v="1764" actId="478"/>
          <ac:picMkLst>
            <pc:docMk/>
            <pc:sldMk cId="606950410" sldId="274"/>
            <ac:picMk id="10" creationId="{78F04771-515E-5BA8-07F7-971DCBD56437}"/>
          </ac:picMkLst>
        </pc:picChg>
        <pc:picChg chg="add mod">
          <ac:chgData name="Сергей Чернов" userId="393914c0cb2ddaad" providerId="LiveId" clId="{67F791BE-130A-4627-86D9-AE048B5725BB}" dt="2023-11-16T06:19:03.185" v="1767" actId="12788"/>
          <ac:picMkLst>
            <pc:docMk/>
            <pc:sldMk cId="606950410" sldId="274"/>
            <ac:picMk id="11" creationId="{F6B176BE-AECD-9109-CB59-68CA3EC01D7A}"/>
          </ac:picMkLst>
        </pc:picChg>
      </pc:sldChg>
      <pc:sldChg chg="add del">
        <pc:chgData name="Сергей Чернов" userId="393914c0cb2ddaad" providerId="LiveId" clId="{67F791BE-130A-4627-86D9-AE048B5725BB}" dt="2023-11-16T06:07:26.739" v="1556"/>
        <pc:sldMkLst>
          <pc:docMk/>
          <pc:sldMk cId="635719571" sldId="274"/>
        </pc:sldMkLst>
      </pc:sldChg>
      <pc:sldChg chg="addSp modSp add mod">
        <pc:chgData name="Сергей Чернов" userId="393914c0cb2ddaad" providerId="LiveId" clId="{67F791BE-130A-4627-86D9-AE048B5725BB}" dt="2023-12-11T16:35:16.044" v="3188" actId="207"/>
        <pc:sldMkLst>
          <pc:docMk/>
          <pc:sldMk cId="825631426" sldId="275"/>
        </pc:sldMkLst>
        <pc:spChg chg="add mod ord">
          <ac:chgData name="Сергей Чернов" userId="393914c0cb2ddaad" providerId="LiveId" clId="{67F791BE-130A-4627-86D9-AE048B5725BB}" dt="2023-12-11T16:34:53.856" v="3184" actId="12788"/>
          <ac:spMkLst>
            <pc:docMk/>
            <pc:sldMk cId="825631426" sldId="275"/>
            <ac:spMk id="2" creationId="{4675A5FA-6F6C-FC0F-9701-A1B32059B6F0}"/>
          </ac:spMkLst>
        </pc:spChg>
        <pc:spChg chg="mod">
          <ac:chgData name="Сергей Чернов" userId="393914c0cb2ddaad" providerId="LiveId" clId="{67F791BE-130A-4627-86D9-AE048B5725BB}" dt="2023-12-11T16:32:38.923" v="3142" actId="12788"/>
          <ac:spMkLst>
            <pc:docMk/>
            <pc:sldMk cId="825631426" sldId="275"/>
            <ac:spMk id="4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16:35:16.044" v="3188" actId="207"/>
          <ac:spMkLst>
            <pc:docMk/>
            <pc:sldMk cId="825631426" sldId="275"/>
            <ac:spMk id="6" creationId="{E9698655-042B-42E7-65E2-E1C434C9E39B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904608061" sldId="275"/>
        </pc:sldMkLst>
        <pc:spChg chg="add mod">
          <ac:chgData name="Сергей Чернов" userId="393914c0cb2ddaad" providerId="LiveId" clId="{67F791BE-130A-4627-86D9-AE048B5725BB}" dt="2023-11-16T06:29:34.592" v="1972" actId="20577"/>
          <ac:spMkLst>
            <pc:docMk/>
            <pc:sldMk cId="904608061" sldId="275"/>
            <ac:spMk id="2" creationId="{1DB321D1-194E-D89E-23A8-AE92FB8FDEA2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4" creationId="{23EC4C89-8321-1CC6-DF51-5A38A641E966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5" creationId="{14D27AB1-D591-7D60-03E2-500C3B4281ED}"/>
          </ac:spMkLst>
        </pc:spChg>
        <pc:spChg chg="add del mod">
          <ac:chgData name="Сергей Чернов" userId="393914c0cb2ddaad" providerId="LiveId" clId="{67F791BE-130A-4627-86D9-AE048B5725BB}" dt="2023-11-16T06:22:23.710" v="1915" actId="478"/>
          <ac:spMkLst>
            <pc:docMk/>
            <pc:sldMk cId="904608061" sldId="275"/>
            <ac:spMk id="6" creationId="{3FA4BD0F-50A5-A2EB-DD8C-5FDD5998BEBE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8" creationId="{94B62E99-96AB-177B-C7A9-A2CD3EFB7F79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9" creationId="{B2AE2236-AEB2-494E-8C55-3F88268B6271}"/>
          </ac:spMkLst>
        </pc:spChg>
        <pc:spChg chg="mod">
          <ac:chgData name="Сергей Чернов" userId="393914c0cb2ddaad" providerId="LiveId" clId="{67F791BE-130A-4627-86D9-AE048B5725BB}" dt="2023-11-16T06:25:33.128" v="1946"/>
          <ac:spMkLst>
            <pc:docMk/>
            <pc:sldMk cId="904608061" sldId="275"/>
            <ac:spMk id="12" creationId="{5542F874-A71C-E263-012F-00F96066CF9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3" creationId="{543801C6-ADAB-6CDF-14FD-C6B45FDBAE91}"/>
          </ac:spMkLst>
        </pc:spChg>
        <pc:spChg chg="add mod">
          <ac:chgData name="Сергей Чернов" userId="393914c0cb2ddaad" providerId="LiveId" clId="{67F791BE-130A-4627-86D9-AE048B5725BB}" dt="2023-11-16T06:34:26.725" v="2028" actId="12788"/>
          <ac:spMkLst>
            <pc:docMk/>
            <pc:sldMk cId="904608061" sldId="275"/>
            <ac:spMk id="14" creationId="{9B44DBE4-4288-DAF1-C565-E7ECD2A2A44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6" creationId="{FED393BB-8E63-54C9-DB37-E541C23B5DE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7" creationId="{1F1F6D0F-9A4F-F2A4-CE51-BAE5CCAD2D40}"/>
          </ac:spMkLst>
        </pc:spChg>
        <pc:spChg chg="mod">
          <ac:chgData name="Сергей Чернов" userId="393914c0cb2ddaad" providerId="LiveId" clId="{67F791BE-130A-4627-86D9-AE048B5725BB}" dt="2023-11-16T06:33:33.768" v="2012" actId="6549"/>
          <ac:spMkLst>
            <pc:docMk/>
            <pc:sldMk cId="904608061" sldId="275"/>
            <ac:spMk id="20" creationId="{0B959ADA-A213-EC5B-4DBF-AE80BE0E7104}"/>
          </ac:spMkLst>
        </pc:spChg>
        <pc:spChg chg="mod">
          <ac:chgData name="Сергей Чернов" userId="393914c0cb2ddaad" providerId="LiveId" clId="{67F791BE-130A-4627-86D9-AE048B5725BB}" dt="2023-11-16T06:25:47.235" v="1948"/>
          <ac:spMkLst>
            <pc:docMk/>
            <pc:sldMk cId="904608061" sldId="275"/>
            <ac:spMk id="21" creationId="{10652ECE-5E2B-DCB6-8404-DDD6185AED81}"/>
          </ac:spMkLst>
        </pc:spChg>
        <pc:grpChg chg="add del mod">
          <ac:chgData name="Сергей Чернов" userId="393914c0cb2ddaad" providerId="LiveId" clId="{67F791BE-130A-4627-86D9-AE048B5725BB}" dt="2023-11-16T06:22:25.823" v="1916" actId="478"/>
          <ac:grpSpMkLst>
            <pc:docMk/>
            <pc:sldMk cId="904608061" sldId="275"/>
            <ac:grpSpMk id="3" creationId="{57BB43B1-6D3E-F37B-AE29-01A68AE49A07}"/>
          </ac:grpSpMkLst>
        </pc:grpChg>
        <pc:grpChg chg="add del mod">
          <ac:chgData name="Сергей Чернов" userId="393914c0cb2ddaad" providerId="LiveId" clId="{67F791BE-130A-4627-86D9-AE048B5725BB}" dt="2023-11-16T06:22:23.710" v="1915" actId="478"/>
          <ac:grpSpMkLst>
            <pc:docMk/>
            <pc:sldMk cId="904608061" sldId="275"/>
            <ac:grpSpMk id="7" creationId="{B8D0AE45-5E33-1705-62A3-FFE393FB7ABD}"/>
          </ac:grpSpMkLst>
        </pc:grpChg>
        <pc:grpChg chg="add del mod">
          <ac:chgData name="Сергей Чернов" userId="393914c0cb2ddaad" providerId="LiveId" clId="{67F791BE-130A-4627-86D9-AE048B5725BB}" dt="2023-11-16T06:25:43.069" v="1947" actId="478"/>
          <ac:grpSpMkLst>
            <pc:docMk/>
            <pc:sldMk cId="904608061" sldId="275"/>
            <ac:grpSpMk id="11" creationId="{88F4894A-4E5A-22ED-5D70-A41FC2580C3B}"/>
          </ac:grpSpMkLst>
        </pc:grpChg>
        <pc:grpChg chg="add mod">
          <ac:chgData name="Сергей Чернов" userId="393914c0cb2ddaad" providerId="LiveId" clId="{67F791BE-130A-4627-86D9-AE048B5725BB}" dt="2023-11-16T06:43:46.304" v="2398" actId="14100"/>
          <ac:grpSpMkLst>
            <pc:docMk/>
            <pc:sldMk cId="904608061" sldId="275"/>
            <ac:grpSpMk id="15" creationId="{CBB273D9-D657-8B74-4822-1C1348BFFEF9}"/>
          </ac:grpSpMkLst>
        </pc:grpChg>
        <pc:grpChg chg="add del mod">
          <ac:chgData name="Сергей Чернов" userId="393914c0cb2ddaad" providerId="LiveId" clId="{67F791BE-130A-4627-86D9-AE048B5725BB}" dt="2023-11-16T06:33:36.313" v="2013" actId="478"/>
          <ac:grpSpMkLst>
            <pc:docMk/>
            <pc:sldMk cId="904608061" sldId="275"/>
            <ac:grpSpMk id="19" creationId="{47F63AE3-401E-727B-DABC-8C860ED062C1}"/>
          </ac:grpSpMkLst>
        </pc:grpChg>
        <pc:picChg chg="add del mod">
          <ac:chgData name="Сергей Чернов" userId="393914c0cb2ddaad" providerId="LiveId" clId="{67F791BE-130A-4627-86D9-AE048B5725BB}" dt="2023-11-16T06:22:23.710" v="1915" actId="478"/>
          <ac:picMkLst>
            <pc:docMk/>
            <pc:sldMk cId="904608061" sldId="275"/>
            <ac:picMk id="10" creationId="{E5C139BD-2247-AC8B-A1DD-A1A4FBC9D175}"/>
          </ac:picMkLst>
        </pc:picChg>
        <pc:picChg chg="add del mod">
          <ac:chgData name="Сергей Чернов" userId="393914c0cb2ddaad" providerId="LiveId" clId="{67F791BE-130A-4627-86D9-AE048B5725BB}" dt="2023-11-16T06:31:36.070" v="1994" actId="478"/>
          <ac:picMkLst>
            <pc:docMk/>
            <pc:sldMk cId="904608061" sldId="275"/>
            <ac:picMk id="18" creationId="{CC02B2D9-D605-F8F7-C26A-3F10FF684931}"/>
          </ac:picMkLst>
        </pc:picChg>
        <pc:picChg chg="add del mod modCrop">
          <ac:chgData name="Сергей Чернов" userId="393914c0cb2ddaad" providerId="LiveId" clId="{67F791BE-130A-4627-86D9-AE048B5725BB}" dt="2023-11-16T06:33:52.107" v="2020" actId="478"/>
          <ac:picMkLst>
            <pc:docMk/>
            <pc:sldMk cId="904608061" sldId="275"/>
            <ac:picMk id="22" creationId="{D90713F8-0E52-1C49-09BB-ECF4C588036C}"/>
          </ac:picMkLst>
        </pc:picChg>
        <pc:picChg chg="add mod">
          <ac:chgData name="Сергей Чернов" userId="393914c0cb2ddaad" providerId="LiveId" clId="{67F791BE-130A-4627-86D9-AE048B5725BB}" dt="2023-11-16T06:43:47.674" v="2399" actId="1076"/>
          <ac:picMkLst>
            <pc:docMk/>
            <pc:sldMk cId="904608061" sldId="275"/>
            <ac:picMk id="23" creationId="{FAD0E591-5C6F-E55A-F050-38F9C192097B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367885478" sldId="275"/>
        </pc:sldMkLst>
      </pc:sldChg>
      <pc:sldChg chg="addSp delSp modSp add mod">
        <pc:chgData name="Сергей Чернов" userId="393914c0cb2ddaad" providerId="LiveId" clId="{67F791BE-130A-4627-86D9-AE048B5725BB}" dt="2023-12-11T16:40:50.700" v="3291" actId="1076"/>
        <pc:sldMkLst>
          <pc:docMk/>
          <pc:sldMk cId="557676849" sldId="276"/>
        </pc:sldMkLst>
        <pc:spChg chg="mod">
          <ac:chgData name="Сергей Чернов" userId="393914c0cb2ddaad" providerId="LiveId" clId="{67F791BE-130A-4627-86D9-AE048B5725BB}" dt="2023-12-11T16:35:32.242" v="3191" actId="1076"/>
          <ac:spMkLst>
            <pc:docMk/>
            <pc:sldMk cId="557676849" sldId="276"/>
            <ac:spMk id="2" creationId="{15F17D47-BC6C-1F1F-6815-9CB170435810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7" creationId="{466D0F33-03DA-2566-7608-91C25CFC66E3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8" creationId="{6363A969-4BB9-9A18-6720-69D4447DC4F7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9" creationId="{FD5527BF-EB9B-0441-3590-058681CD65C1}"/>
          </ac:spMkLst>
        </pc:spChg>
        <pc:spChg chg="add del mod">
          <ac:chgData name="Сергей Чернов" userId="393914c0cb2ddaad" providerId="LiveId" clId="{67F791BE-130A-4627-86D9-AE048B5725BB}" dt="2023-12-11T16:38:07.066" v="3243" actId="478"/>
          <ac:spMkLst>
            <pc:docMk/>
            <pc:sldMk cId="557676849" sldId="276"/>
            <ac:spMk id="10" creationId="{25DF5D1D-57DC-D0A2-DA37-B4D6CE334940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1" creationId="{73D8672C-BC43-F6E3-9A56-1A69C2394141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2" creationId="{BBF7AA6C-211E-FEC6-0FF9-1735F1EB4DC3}"/>
          </ac:spMkLst>
        </pc:spChg>
        <pc:spChg chg="add del mod">
          <ac:chgData name="Сергей Чернов" userId="393914c0cb2ddaad" providerId="LiveId" clId="{67F791BE-130A-4627-86D9-AE048B5725BB}" dt="2023-12-11T16:38:13.151" v="3247" actId="478"/>
          <ac:spMkLst>
            <pc:docMk/>
            <pc:sldMk cId="557676849" sldId="276"/>
            <ac:spMk id="13" creationId="{95DD722A-1FE8-EC6E-AEE0-877E5274C11D}"/>
          </ac:spMkLst>
        </pc:spChg>
        <pc:spChg chg="add del mod">
          <ac:chgData name="Сергей Чернов" userId="393914c0cb2ddaad" providerId="LiveId" clId="{67F791BE-130A-4627-86D9-AE048B5725BB}" dt="2023-12-11T16:38:13.151" v="3247" actId="478"/>
          <ac:spMkLst>
            <pc:docMk/>
            <pc:sldMk cId="557676849" sldId="276"/>
            <ac:spMk id="14" creationId="{D8AAADB0-C198-AE59-AAD9-2A169B2DF562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5" creationId="{D4FDDCAB-F6E0-F5A2-8A5D-4BA3897662F3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6" creationId="{613CEC96-452F-8A98-BFBF-761A796D000C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7" creationId="{40532008-D142-A53E-CC96-DD394B6EFA0A}"/>
          </ac:spMkLst>
        </pc:sp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3" creationId="{633A3F86-C98D-34AF-6BF7-45B101505F2E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4" creationId="{42929EB2-449E-20C1-A036-E4F5F1EF1709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5" creationId="{9D4E25B9-C18F-A133-DBDC-5A76AEABDF44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6" creationId="{33E1728B-ECEA-026C-BB3E-D16D62667B03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1328633541" sldId="276"/>
        </pc:sldMkLst>
      </pc:sldChg>
      <pc:sldChg chg="addSp del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3660314066" sldId="276"/>
        </pc:sldMkLst>
        <pc:spChg chg="add mod">
          <ac:chgData name="Сергей Чернов" userId="393914c0cb2ddaad" providerId="LiveId" clId="{67F791BE-130A-4627-86D9-AE048B5725BB}" dt="2023-11-16T06:34:47.992" v="2051" actId="20577"/>
          <ac:spMkLst>
            <pc:docMk/>
            <pc:sldMk cId="3660314066" sldId="276"/>
            <ac:spMk id="2" creationId="{52346144-2D1A-5FCB-50D5-EC24C94EA69F}"/>
          </ac:spMkLst>
        </pc:spChg>
        <pc:spChg chg="add mod">
          <ac:chgData name="Сергей Чернов" userId="393914c0cb2ddaad" providerId="LiveId" clId="{67F791BE-130A-4627-86D9-AE048B5725BB}" dt="2023-11-16T06:37:47.548" v="2151" actId="1076"/>
          <ac:spMkLst>
            <pc:docMk/>
            <pc:sldMk cId="3660314066" sldId="276"/>
            <ac:spMk id="3" creationId="{D2F12111-CB88-BEB9-D3E7-C8C607E829CC}"/>
          </ac:spMkLst>
        </pc:spChg>
        <pc:spChg chg="mod">
          <ac:chgData name="Сергей Чернов" userId="393914c0cb2ddaad" providerId="LiveId" clId="{67F791BE-130A-4627-86D9-AE048B5725BB}" dt="2023-11-16T06:34:34.859" v="2029"/>
          <ac:spMkLst>
            <pc:docMk/>
            <pc:sldMk cId="3660314066" sldId="276"/>
            <ac:spMk id="5" creationId="{8B64D6BD-BEFD-8DA4-1165-D65DB78D6247}"/>
          </ac:spMkLst>
        </pc:spChg>
        <pc:spChg chg="mod">
          <ac:chgData name="Сергей Чернов" userId="393914c0cb2ddaad" providerId="LiveId" clId="{67F791BE-130A-4627-86D9-AE048B5725BB}" dt="2023-11-16T06:34:34.859" v="2029"/>
          <ac:spMkLst>
            <pc:docMk/>
            <pc:sldMk cId="3660314066" sldId="276"/>
            <ac:spMk id="6" creationId="{F6ECB90A-8C64-93D2-B8FB-50515840708D}"/>
          </ac:spMkLst>
        </pc:spChg>
        <pc:spChg chg="add mod">
          <ac:chgData name="Сергей Чернов" userId="393914c0cb2ddaad" providerId="LiveId" clId="{67F791BE-130A-4627-86D9-AE048B5725BB}" dt="2023-11-16T06:40:59.083" v="2349" actId="1076"/>
          <ac:spMkLst>
            <pc:docMk/>
            <pc:sldMk cId="3660314066" sldId="276"/>
            <ac:spMk id="12" creationId="{1A68E1CE-7A31-7800-20BE-34B00A0F16DD}"/>
          </ac:spMkLst>
        </pc:spChg>
        <pc:grpChg chg="add mod">
          <ac:chgData name="Сергей Чернов" userId="393914c0cb2ddaad" providerId="LiveId" clId="{67F791BE-130A-4627-86D9-AE048B5725BB}" dt="2023-11-16T06:37:10.294" v="2140" actId="1076"/>
          <ac:grpSpMkLst>
            <pc:docMk/>
            <pc:sldMk cId="3660314066" sldId="276"/>
            <ac:grpSpMk id="4" creationId="{54460D64-B37A-41A9-AE9D-0AB6524B2EFA}"/>
          </ac:grpSpMkLst>
        </pc:grpChg>
        <pc:picChg chg="add del mod">
          <ac:chgData name="Сергей Чернов" userId="393914c0cb2ddaad" providerId="LiveId" clId="{67F791BE-130A-4627-86D9-AE048B5725BB}" dt="2023-11-16T06:35:21.251" v="2052" actId="478"/>
          <ac:picMkLst>
            <pc:docMk/>
            <pc:sldMk cId="3660314066" sldId="276"/>
            <ac:picMk id="7" creationId="{80C48557-DD36-09AD-5758-CA36F093F55B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8" creationId="{C341DA82-39DA-906B-CB42-A3D17587C95F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9" creationId="{B2C25567-07C5-6FCF-FC18-DF7460BB1866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10" creationId="{51B666BA-A039-20F4-6FEB-A66CFA2A28C9}"/>
          </ac:picMkLst>
        </pc:picChg>
        <pc:picChg chg="add mod">
          <ac:chgData name="Сергей Чернов" userId="393914c0cb2ddaad" providerId="LiveId" clId="{67F791BE-130A-4627-86D9-AE048B5725BB}" dt="2023-11-16T06:37:28.127" v="2145" actId="1076"/>
          <ac:picMkLst>
            <pc:docMk/>
            <pc:sldMk cId="3660314066" sldId="276"/>
            <ac:picMk id="11" creationId="{04909270-4B6E-00AA-86CC-7D7491419FB1}"/>
          </ac:picMkLst>
        </pc:picChg>
      </pc:sldChg>
      <pc:sldChg chg="addSp delSp modSp add mod">
        <pc:chgData name="Сергей Чернов" userId="393914c0cb2ddaad" providerId="LiveId" clId="{67F791BE-130A-4627-86D9-AE048B5725BB}" dt="2023-12-11T18:26:06.781" v="3422" actId="1076"/>
        <pc:sldMkLst>
          <pc:docMk/>
          <pc:sldMk cId="1462103421" sldId="277"/>
        </pc:sldMkLst>
        <pc:spChg chg="add mod ord">
          <ac:chgData name="Сергей Чернов" userId="393914c0cb2ddaad" providerId="LiveId" clId="{67F791BE-130A-4627-86D9-AE048B5725BB}" dt="2023-12-11T18:26:06.781" v="3422" actId="1076"/>
          <ac:spMkLst>
            <pc:docMk/>
            <pc:sldMk cId="1462103421" sldId="277"/>
            <ac:spMk id="2" creationId="{8955BABD-E90A-430E-8C2B-CCFBD6585190}"/>
          </ac:spMkLst>
        </pc:spChg>
        <pc:spChg chg="add del mod">
          <ac:chgData name="Сергей Чернов" userId="393914c0cb2ddaad" providerId="LiveId" clId="{67F791BE-130A-4627-86D9-AE048B5725BB}" dt="2023-12-11T18:24:51.338" v="3404" actId="478"/>
          <ac:spMkLst>
            <pc:docMk/>
            <pc:sldMk cId="1462103421" sldId="277"/>
            <ac:spMk id="3" creationId="{382EEF19-9BB1-814E-E5BA-D9130F17BF2C}"/>
          </ac:spMkLst>
        </pc:spChg>
        <pc:spChg chg="add del mod">
          <ac:chgData name="Сергей Чернов" userId="393914c0cb2ddaad" providerId="LiveId" clId="{67F791BE-130A-4627-86D9-AE048B5725BB}" dt="2023-12-11T18:24:51.338" v="3404" actId="478"/>
          <ac:spMkLst>
            <pc:docMk/>
            <pc:sldMk cId="1462103421" sldId="277"/>
            <ac:spMk id="4" creationId="{FDEBCDBE-7D87-E7FA-2B1A-B09D680999A8}"/>
          </ac:spMkLst>
        </pc:spChg>
        <pc:spChg chg="mod">
          <ac:chgData name="Сергей Чернов" userId="393914c0cb2ddaad" providerId="LiveId" clId="{67F791BE-130A-4627-86D9-AE048B5725BB}" dt="2023-12-11T18:24:01.892" v="3389" actId="12788"/>
          <ac:spMkLst>
            <pc:docMk/>
            <pc:sldMk cId="1462103421" sldId="277"/>
            <ac:spMk id="5" creationId="{486C7F71-D8CA-EF26-9193-EBAA6391C2C5}"/>
          </ac:spMkLst>
        </pc:spChg>
        <pc:spChg chg="add mod ord">
          <ac:chgData name="Сергей Чернов" userId="393914c0cb2ddaad" providerId="LiveId" clId="{67F791BE-130A-4627-86D9-AE048B5725BB}" dt="2023-12-11T18:26:00.393" v="3421" actId="1076"/>
          <ac:spMkLst>
            <pc:docMk/>
            <pc:sldMk cId="1462103421" sldId="277"/>
            <ac:spMk id="6" creationId="{D7F2F3CA-E5CB-44A3-AD2A-C04FF46662A8}"/>
          </ac:spMkLst>
        </pc:spChg>
        <pc:spChg chg="add mod ord">
          <ac:chgData name="Сергей Чернов" userId="393914c0cb2ddaad" providerId="LiveId" clId="{67F791BE-130A-4627-86D9-AE048B5725BB}" dt="2023-12-11T18:25:35.513" v="3415" actId="1076"/>
          <ac:spMkLst>
            <pc:docMk/>
            <pc:sldMk cId="1462103421" sldId="277"/>
            <ac:spMk id="7" creationId="{EB8B8745-798F-4EE6-E83D-E9DC4DE42E28}"/>
          </ac:spMkLst>
        </pc:spChg>
        <pc:spChg chg="mod">
          <ac:chgData name="Сергей Чернов" userId="393914c0cb2ddaad" providerId="LiveId" clId="{67F791BE-130A-4627-86D9-AE048B5725BB}" dt="2023-12-11T18:26:06.781" v="3422" actId="1076"/>
          <ac:spMkLst>
            <pc:docMk/>
            <pc:sldMk cId="1462103421" sldId="277"/>
            <ac:spMk id="8" creationId="{4B5E447F-17BD-43BE-B408-71A6046065AC}"/>
          </ac:spMkLst>
        </pc:spChg>
        <pc:spChg chg="mod">
          <ac:chgData name="Сергей Чернов" userId="393914c0cb2ddaad" providerId="LiveId" clId="{67F791BE-130A-4627-86D9-AE048B5725BB}" dt="2023-12-11T18:25:35.513" v="3415" actId="1076"/>
          <ac:spMkLst>
            <pc:docMk/>
            <pc:sldMk cId="1462103421" sldId="277"/>
            <ac:spMk id="13" creationId="{41EC3C77-90EC-4E45-9D4B-5D63086465CF}"/>
          </ac:spMkLst>
        </pc:spChg>
        <pc:spChg chg="mod">
          <ac:chgData name="Сергей Чернов" userId="393914c0cb2ddaad" providerId="LiveId" clId="{67F791BE-130A-4627-86D9-AE048B5725BB}" dt="2023-12-11T18:26:00.393" v="3421" actId="1076"/>
          <ac:spMkLst>
            <pc:docMk/>
            <pc:sldMk cId="1462103421" sldId="277"/>
            <ac:spMk id="15" creationId="{F58EBF79-A3C4-4719-A180-ABD194AD709D}"/>
          </ac:spMkLst>
        </pc:spChg>
        <pc:picChg chg="mod">
          <ac:chgData name="Сергей Чернов" userId="393914c0cb2ddaad" providerId="LiveId" clId="{67F791BE-130A-4627-86D9-AE048B5725BB}" dt="2023-12-11T18:26:06.781" v="3422" actId="1076"/>
          <ac:picMkLst>
            <pc:docMk/>
            <pc:sldMk cId="1462103421" sldId="277"/>
            <ac:picMk id="9" creationId="{5A03E1C8-01E3-48A2-9018-78CADEF36532}"/>
          </ac:picMkLst>
        </pc:picChg>
        <pc:picChg chg="mod">
          <ac:chgData name="Сергей Чернов" userId="393914c0cb2ddaad" providerId="LiveId" clId="{67F791BE-130A-4627-86D9-AE048B5725BB}" dt="2023-12-11T18:25:35.513" v="3415" actId="1076"/>
          <ac:picMkLst>
            <pc:docMk/>
            <pc:sldMk cId="1462103421" sldId="277"/>
            <ac:picMk id="12" creationId="{A4EF492D-CFDD-4A88-B534-9FF84F719BB3}"/>
          </ac:picMkLst>
        </pc:picChg>
        <pc:picChg chg="mod">
          <ac:chgData name="Сергей Чернов" userId="393914c0cb2ddaad" providerId="LiveId" clId="{67F791BE-130A-4627-86D9-AE048B5725BB}" dt="2023-12-11T18:26:00.393" v="3421" actId="1076"/>
          <ac:picMkLst>
            <pc:docMk/>
            <pc:sldMk cId="1462103421" sldId="277"/>
            <ac:picMk id="14" creationId="{7D4190C5-77BD-4579-BB45-D3874A9D346B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3419207412" sldId="277"/>
        </pc:sldMkLst>
        <pc:spChg chg="add mod">
          <ac:chgData name="Сергей Чернов" userId="393914c0cb2ddaad" providerId="LiveId" clId="{67F791BE-130A-4627-86D9-AE048B5725BB}" dt="2023-11-16T06:44:20.750" v="2401" actId="12788"/>
          <ac:spMkLst>
            <pc:docMk/>
            <pc:sldMk cId="3419207412" sldId="277"/>
            <ac:spMk id="2" creationId="{E2C8CFE7-A9BE-AB6C-5371-0BE1C39331AE}"/>
          </ac:spMkLst>
        </pc:spChg>
        <pc:spChg chg="add mod">
          <ac:chgData name="Сергей Чернов" userId="393914c0cb2ddaad" providerId="LiveId" clId="{67F791BE-130A-4627-86D9-AE048B5725BB}" dt="2023-11-16T06:43:25.706" v="2393" actId="12788"/>
          <ac:spMkLst>
            <pc:docMk/>
            <pc:sldMk cId="3419207412" sldId="277"/>
            <ac:spMk id="3" creationId="{E8170EFC-0964-79B1-AB5D-5637C3F9925E}"/>
          </ac:spMkLst>
        </pc:spChg>
        <pc:spChg chg="mod">
          <ac:chgData name="Сергей Чернов" userId="393914c0cb2ddaad" providerId="LiveId" clId="{67F791BE-130A-4627-86D9-AE048B5725BB}" dt="2023-11-16T06:42:03.302" v="2350"/>
          <ac:spMkLst>
            <pc:docMk/>
            <pc:sldMk cId="3419207412" sldId="277"/>
            <ac:spMk id="5" creationId="{EBD4520B-4468-9EC3-B33A-B22DA101207E}"/>
          </ac:spMkLst>
        </pc:spChg>
        <pc:spChg chg="mod">
          <ac:chgData name="Сергей Чернов" userId="393914c0cb2ddaad" providerId="LiveId" clId="{67F791BE-130A-4627-86D9-AE048B5725BB}" dt="2023-11-16T06:43:11.391" v="2389" actId="12788"/>
          <ac:spMkLst>
            <pc:docMk/>
            <pc:sldMk cId="3419207412" sldId="277"/>
            <ac:spMk id="6" creationId="{30353F3D-9542-9115-F1D5-CA2BCCCDC3C6}"/>
          </ac:spMkLst>
        </pc:spChg>
        <pc:grpChg chg="add mod">
          <ac:chgData name="Сергей Чернов" userId="393914c0cb2ddaad" providerId="LiveId" clId="{67F791BE-130A-4627-86D9-AE048B5725BB}" dt="2023-11-16T06:43:28.179" v="2394" actId="1076"/>
          <ac:grpSpMkLst>
            <pc:docMk/>
            <pc:sldMk cId="3419207412" sldId="277"/>
            <ac:grpSpMk id="4" creationId="{6498F8D9-0B03-8F35-DB52-637422E7383F}"/>
          </ac:grpSpMkLst>
        </pc:grpChg>
        <pc:picChg chg="add mod">
          <ac:chgData name="Сергей Чернов" userId="393914c0cb2ddaad" providerId="LiveId" clId="{67F791BE-130A-4627-86D9-AE048B5725BB}" dt="2023-11-16T06:43:33.352" v="2396" actId="12788"/>
          <ac:picMkLst>
            <pc:docMk/>
            <pc:sldMk cId="3419207412" sldId="277"/>
            <ac:picMk id="7" creationId="{5D3B076A-D33F-706E-9294-6D7DD8D6B494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870520205" sldId="277"/>
        </pc:sldMkLst>
      </pc:sldChg>
      <pc:sldChg chg="new del">
        <pc:chgData name="Сергей Чернов" userId="393914c0cb2ddaad" providerId="LiveId" clId="{67F791BE-130A-4627-86D9-AE048B5725BB}" dt="2023-11-16T06:44:14.915" v="2400" actId="47"/>
        <pc:sldMkLst>
          <pc:docMk/>
          <pc:sldMk cId="2034496205" sldId="278"/>
        </pc:sldMkLst>
      </pc:sldChg>
      <pc:sldChg chg="addSp modSp add mod">
        <pc:chgData name="Сергей Чернов" userId="393914c0cb2ddaad" providerId="LiveId" clId="{67F791BE-130A-4627-86D9-AE048B5725BB}" dt="2023-12-11T18:58:00.752" v="3441"/>
        <pc:sldMkLst>
          <pc:docMk/>
          <pc:sldMk cId="2664672396" sldId="278"/>
        </pc:sldMkLst>
        <pc:spChg chg="add mod ord">
          <ac:chgData name="Сергей Чернов" userId="393914c0cb2ddaad" providerId="LiveId" clId="{67F791BE-130A-4627-86D9-AE048B5725BB}" dt="2023-12-11T18:57:29.203" v="3432" actId="12788"/>
          <ac:spMkLst>
            <pc:docMk/>
            <pc:sldMk cId="2664672396" sldId="278"/>
            <ac:spMk id="2" creationId="{A2FC7C09-F456-6DCC-B856-0C1ACB19C255}"/>
          </ac:spMkLst>
        </pc:spChg>
        <pc:spChg chg="add mod ord">
          <ac:chgData name="Сергей Чернов" userId="393914c0cb2ddaad" providerId="LiveId" clId="{67F791BE-130A-4627-86D9-AE048B5725BB}" dt="2023-12-11T18:57:57.859" v="3439" actId="12788"/>
          <ac:spMkLst>
            <pc:docMk/>
            <pc:sldMk cId="2664672396" sldId="278"/>
            <ac:spMk id="3" creationId="{B4846974-0A3E-1883-86AA-3D75DB5E7071}"/>
          </ac:spMkLst>
        </pc:spChg>
        <pc:spChg chg="mod">
          <ac:chgData name="Сергей Чернов" userId="393914c0cb2ddaad" providerId="LiveId" clId="{67F791BE-130A-4627-86D9-AE048B5725BB}" dt="2023-12-11T18:57:04.955" v="3426" actId="12788"/>
          <ac:spMkLst>
            <pc:docMk/>
            <pc:sldMk cId="2664672396" sldId="278"/>
            <ac:spMk id="5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18:57:39.486" v="3434"/>
          <ac:spMkLst>
            <pc:docMk/>
            <pc:sldMk cId="2664672396" sldId="278"/>
            <ac:spMk id="8" creationId="{4B5E447F-17BD-43BE-B408-71A6046065AC}"/>
          </ac:spMkLst>
        </pc:spChg>
        <pc:spChg chg="mod">
          <ac:chgData name="Сергей Чернов" userId="393914c0cb2ddaad" providerId="LiveId" clId="{67F791BE-130A-4627-86D9-AE048B5725BB}" dt="2023-12-11T18:58:00.752" v="3441"/>
          <ac:spMkLst>
            <pc:docMk/>
            <pc:sldMk cId="2664672396" sldId="278"/>
            <ac:spMk id="11" creationId="{AABED57F-955A-4BD2-A01B-DC8CFA77C149}"/>
          </ac:spMkLst>
        </pc:spChg>
        <pc:picChg chg="mod">
          <ac:chgData name="Сергей Чернов" userId="393914c0cb2ddaad" providerId="LiveId" clId="{67F791BE-130A-4627-86D9-AE048B5725BB}" dt="2023-12-11T18:57:29.203" v="3432" actId="12788"/>
          <ac:picMkLst>
            <pc:docMk/>
            <pc:sldMk cId="2664672396" sldId="278"/>
            <ac:picMk id="7" creationId="{EC0742AC-A17E-40F6-9651-AAEF139F7209}"/>
          </ac:picMkLst>
        </pc:picChg>
        <pc:picChg chg="mod">
          <ac:chgData name="Сергей Чернов" userId="393914c0cb2ddaad" providerId="LiveId" clId="{67F791BE-130A-4627-86D9-AE048B5725BB}" dt="2023-12-11T18:57:57.859" v="3439" actId="12788"/>
          <ac:picMkLst>
            <pc:docMk/>
            <pc:sldMk cId="2664672396" sldId="278"/>
            <ac:picMk id="10" creationId="{32A131B7-5DCF-4BEF-A82F-4313DEF8210B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598349413" sldId="278"/>
        </pc:sldMkLst>
      </pc:sldChg>
      <pc:sldChg chg="addSp modSp add mod">
        <pc:chgData name="Сергей Чернов" userId="393914c0cb2ddaad" providerId="LiveId" clId="{67F791BE-130A-4627-86D9-AE048B5725BB}" dt="2023-12-11T21:37:40.858" v="3685" actId="255"/>
        <pc:sldMkLst>
          <pc:docMk/>
          <pc:sldMk cId="866360972" sldId="279"/>
        </pc:sldMkLst>
        <pc:spChg chg="add mod ord">
          <ac:chgData name="Сергей Чернов" userId="393914c0cb2ddaad" providerId="LiveId" clId="{67F791BE-130A-4627-86D9-AE048B5725BB}" dt="2023-12-11T21:36:44.151" v="3668" actId="167"/>
          <ac:spMkLst>
            <pc:docMk/>
            <pc:sldMk cId="866360972" sldId="279"/>
            <ac:spMk id="2" creationId="{142B0555-DDC6-1EF9-95A2-87CF985A2BF8}"/>
          </ac:spMkLst>
        </pc:spChg>
        <pc:spChg chg="mod">
          <ac:chgData name="Сергей Чернов" userId="393914c0cb2ddaad" providerId="LiveId" clId="{67F791BE-130A-4627-86D9-AE048B5725BB}" dt="2023-12-11T21:36:02.887" v="3657" actId="12788"/>
          <ac:spMkLst>
            <pc:docMk/>
            <pc:sldMk cId="866360972" sldId="279"/>
            <ac:spMk id="4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21:37:40.858" v="3685" actId="255"/>
          <ac:spMkLst>
            <pc:docMk/>
            <pc:sldMk cId="866360972" sldId="279"/>
            <ac:spMk id="6" creationId="{E9698655-042B-42E7-65E2-E1C434C9E39B}"/>
          </ac:spMkLst>
        </pc:spChg>
        <pc:picChg chg="mod">
          <ac:chgData name="Сергей Чернов" userId="393914c0cb2ddaad" providerId="LiveId" clId="{67F791BE-130A-4627-86D9-AE048B5725BB}" dt="2023-12-11T21:37:03.220" v="3673" actId="12788"/>
          <ac:picMkLst>
            <pc:docMk/>
            <pc:sldMk cId="866360972" sldId="279"/>
            <ac:picMk id="3" creationId="{01774400-6960-DE4C-4EE2-99ED45EFDCDC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1451961275" sldId="279"/>
        </pc:sldMkLst>
      </pc:sldChg>
      <pc:sldChg chg="addSp modSp add mod">
        <pc:chgData name="Сергей Чернов" userId="393914c0cb2ddaad" providerId="LiveId" clId="{67F791BE-130A-4627-86D9-AE048B5725BB}" dt="2023-12-11T21:37:54.590" v="3690" actId="12788"/>
        <pc:sldMkLst>
          <pc:docMk/>
          <pc:sldMk cId="1379750903" sldId="280"/>
        </pc:sldMkLst>
        <pc:spChg chg="add mod ord">
          <ac:chgData name="Сергей Чернов" userId="393914c0cb2ddaad" providerId="LiveId" clId="{67F791BE-130A-4627-86D9-AE048B5725BB}" dt="2023-12-11T21:37:32.977" v="3684" actId="167"/>
          <ac:spMkLst>
            <pc:docMk/>
            <pc:sldMk cId="1379750903" sldId="280"/>
            <ac:spMk id="3" creationId="{91FEFA84-A92D-643E-8672-405C52952204}"/>
          </ac:spMkLst>
        </pc:spChg>
        <pc:spChg chg="mod">
          <ac:chgData name="Сергей Чернов" userId="393914c0cb2ddaad" providerId="LiveId" clId="{67F791BE-130A-4627-86D9-AE048B5725BB}" dt="2023-12-11T21:37:27.103" v="3682" actId="12788"/>
          <ac:spMkLst>
            <pc:docMk/>
            <pc:sldMk cId="1379750903" sldId="280"/>
            <ac:spMk id="5" creationId="{2F600F44-CB43-2F55-DA22-AD8E308F4F7E}"/>
          </ac:spMkLst>
        </pc:spChg>
        <pc:spChg chg="mod">
          <ac:chgData name="Сергей Чернов" userId="393914c0cb2ddaad" providerId="LiveId" clId="{67F791BE-130A-4627-86D9-AE048B5725BB}" dt="2023-12-11T21:37:49.976" v="3688" actId="1076"/>
          <ac:spMkLst>
            <pc:docMk/>
            <pc:sldMk cId="1379750903" sldId="280"/>
            <ac:spMk id="6" creationId="{CDC84195-3351-7679-6FA4-E048D4D34A2F}"/>
          </ac:spMkLst>
        </pc:spChg>
        <pc:picChg chg="mod">
          <ac:chgData name="Сергей Чернов" userId="393914c0cb2ddaad" providerId="LiveId" clId="{67F791BE-130A-4627-86D9-AE048B5725BB}" dt="2023-12-11T21:37:54.590" v="3690" actId="12788"/>
          <ac:picMkLst>
            <pc:docMk/>
            <pc:sldMk cId="1379750903" sldId="280"/>
            <ac:picMk id="2" creationId="{630E0480-5C66-1833-1BAF-05D36F848392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264986261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21B4F-7216-B03E-84AA-3DB90D11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A50AE-72AF-75B0-03AE-8FA17DE8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A0A450-0AE0-2034-1298-1027748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B9A29-B8CE-82D3-B792-49594443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4BEB8-4C84-FBD9-E143-60515748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E678-833E-43A0-23C0-5FCEA928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1AD376-20FB-4AF5-635A-ABB17DA8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758F2-614D-312F-1850-B7EA449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7F9F4-F46A-57FF-D5EB-63E0CB87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8AF95-3843-4D51-53C7-359F345D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69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381826-A349-8B50-CFB2-6E9614CC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16640E-7CCB-5C66-E2F3-1462FC52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5980F-C17C-02A0-C6AC-9C3C013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CB681-4F79-3D3F-FE3E-E5E6B95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4720F-EE15-B502-90F6-708B37F0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0B89E-9704-6B48-57DC-EDEB6A2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7415C-45FA-8931-F8D4-ED58548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C1533-573D-9EEB-8A26-42D95E11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55EB4-CAB2-D3A4-AE95-54BFE5A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BF94D-6F02-6EE6-9CBA-1BD2DAD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1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1095-22CA-2A0C-27CF-7815E02A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67043E-45FE-0127-D814-00A40E6E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ED471-4283-06C7-9F85-77BBE174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5247E-ADAF-8E63-2CDF-18399D81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0C9B0-CF20-7FD5-603F-130C1EF4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87189-C164-8BEA-3239-2A6EE0E5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99C0F-2865-79D0-9F9E-CC3BA4EC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296D43-ED27-571A-DDF0-241CA3C0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52FCC-DCCE-8EFD-72D1-D889CDD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C4AC7-6175-A987-68E5-4C5A384B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D6C4-4BDB-CCC9-BA1B-C94A0BFC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C1D6B-E533-38EA-23ED-9CF06704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3C605-45C5-37FA-0656-94C2BE77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675211-F7FD-8FF5-FBD8-73A7867E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3575DC-F43E-F84A-8038-62315F92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702F23-F281-7FB7-459E-52AEF46C5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A9A991-1F7D-983B-91C4-B6A1CF5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6BA95-6AAC-9067-6442-71F9782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656F91-D2A9-8AC9-F430-90E3C8BD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6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FE6E5-0939-F512-898E-294A052F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3732E7-6054-0A49-0D4C-5CB2502B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BAFC81-9F9B-21B1-6406-B52F51FA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71EC50-4D0A-4762-BBC3-D7A3CF5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B2396B-B1D9-F267-497E-11FCD7A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A9233-BB55-9D9E-086E-2573F2F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AAC76-C824-51D5-C395-06AB3C27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1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22262-ACC0-A79A-6F57-750B77D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4AE0F-592D-E9EF-CC86-5456837C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917A8-2FC3-DACB-FA67-CB9219D9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5CD00-6650-0D31-12FB-0505FD79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9BB50E-BE60-0351-4FB5-B121761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46123-90C9-0B11-F978-05FFD10B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B8D82-5EDB-E4AC-CACA-667C56A2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B007A2-76AA-8000-E457-A3670F2EF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5CF0E4-457C-EF14-71C6-FA5A1FE4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DB297-F32E-FCB5-8320-A75C2481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D2AE8-5607-634F-FD3D-F76FEDC5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CD8D3-1C94-1DC6-BD03-73B85E7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A52D-36AB-86CC-3638-F98C0506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72B712-AAB8-E63D-1851-A8539EEA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A0A33-93B4-BE72-7EF2-CBA01B165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9D5A-267C-4BEC-B5DD-CF1FBE6E7635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C45D-49AB-E9C9-9852-561067CCF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58A3E-7DC7-0C40-C398-D0A4CEA4C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8FBF41AC-019D-7188-948A-0DE28248E32B}"/>
              </a:ext>
            </a:extLst>
          </p:cNvPr>
          <p:cNvSpPr txBox="1">
            <a:spLocks/>
          </p:cNvSpPr>
          <p:nvPr/>
        </p:nvSpPr>
        <p:spPr>
          <a:xfrm>
            <a:off x="753306" y="1730727"/>
            <a:ext cx="10685388" cy="1431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УЧЕБНАЯ ПРАКТИКА</a:t>
            </a:r>
          </a:p>
          <a:p>
            <a:pPr algn="ctr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ПМ.11. РАЗРАБОТКА, АДМИНИСТРИРОВАНИЕ И ЗАЩИТА БАЗ ДАННЫХ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872FFFE5-8A3B-BE05-D0B4-18901306174D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92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2AE2EA-5F38-E9BB-15F4-620BEE715C91}"/>
              </a:ext>
            </a:extLst>
          </p:cNvPr>
          <p:cNvSpPr/>
          <p:nvPr/>
        </p:nvSpPr>
        <p:spPr>
          <a:xfrm>
            <a:off x="5995228" y="4488248"/>
            <a:ext cx="6196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Выполнил: Чернов С.В. группа 33П курс 3</a:t>
            </a:r>
          </a:p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Ю.С,</a:t>
            </a:r>
          </a:p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Голубева Е. 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49483-1ECD-91FD-17BB-820D2F46E390}"/>
              </a:ext>
            </a:extLst>
          </p:cNvPr>
          <p:cNvSpPr txBox="1"/>
          <p:nvPr/>
        </p:nvSpPr>
        <p:spPr>
          <a:xfrm>
            <a:off x="4943312" y="5955429"/>
            <a:ext cx="2305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7247A-8BC3-BE90-A85C-C181BB33F93C}"/>
              </a:ext>
            </a:extLst>
          </p:cNvPr>
          <p:cNvSpPr txBox="1">
            <a:spLocks/>
          </p:cNvSpPr>
          <p:nvPr/>
        </p:nvSpPr>
        <p:spPr>
          <a:xfrm>
            <a:off x="-1141126" y="85588"/>
            <a:ext cx="14474252" cy="1006117"/>
          </a:xfrm>
          <a:prstGeom prst="rect">
            <a:avLst/>
          </a:prstGeom>
        </p:spPr>
        <p:txBody>
          <a:bodyPr vert="horz" lIns="100694" tIns="50347" rIns="100694" bIns="5034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</a:t>
            </a:r>
            <a:b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Губернский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48578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66D2534-3B62-61B2-8022-ECA661133722}"/>
              </a:ext>
            </a:extLst>
          </p:cNvPr>
          <p:cNvSpPr/>
          <p:nvPr/>
        </p:nvSpPr>
        <p:spPr>
          <a:xfrm>
            <a:off x="2662335" y="1054359"/>
            <a:ext cx="6867331" cy="5178490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2004E-B4A8-4AD8-8AA3-15F0CD248A09}"/>
              </a:ext>
            </a:extLst>
          </p:cNvPr>
          <p:cNvSpPr txBox="1"/>
          <p:nvPr/>
        </p:nvSpPr>
        <p:spPr>
          <a:xfrm>
            <a:off x="803502" y="303438"/>
            <a:ext cx="1058499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Текстовый редактор. Создание текстового документа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264BD7-D39E-4D37-3929-80125106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15" y="1336174"/>
            <a:ext cx="5377770" cy="395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9BA6F-5392-0D5F-65E9-48996A7B4817}"/>
              </a:ext>
            </a:extLst>
          </p:cNvPr>
          <p:cNvSpPr txBox="1"/>
          <p:nvPr/>
        </p:nvSpPr>
        <p:spPr>
          <a:xfrm>
            <a:off x="2940755" y="5412894"/>
            <a:ext cx="631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создания команды для </a:t>
            </a:r>
            <a:r>
              <a:rPr lang="ru-RU" b="1" dirty="0" err="1">
                <a:solidFill>
                  <a:schemeClr val="bg1"/>
                </a:solidFill>
              </a:rPr>
              <a:t>автоподсчёта</a:t>
            </a:r>
            <a:r>
              <a:rPr lang="ru-RU" b="1" dirty="0">
                <a:solidFill>
                  <a:schemeClr val="bg1"/>
                </a:solidFill>
              </a:rPr>
              <a:t> значений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72122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7832DE7-A0A9-199C-6F36-44B7A0E589DA}"/>
              </a:ext>
            </a:extLst>
          </p:cNvPr>
          <p:cNvSpPr/>
          <p:nvPr/>
        </p:nvSpPr>
        <p:spPr>
          <a:xfrm>
            <a:off x="1799253" y="1408922"/>
            <a:ext cx="8593494" cy="416145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97387-67F1-9C07-54A9-CCBABFB059BB}"/>
              </a:ext>
            </a:extLst>
          </p:cNvPr>
          <p:cNvSpPr txBox="1"/>
          <p:nvPr/>
        </p:nvSpPr>
        <p:spPr>
          <a:xfrm>
            <a:off x="803502" y="303438"/>
            <a:ext cx="1058499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Текстовый редактор. Вывод для печати справочника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F2781-0DCA-DAD8-AA1A-CE97C193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70" y="1730829"/>
            <a:ext cx="7520861" cy="2953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07D58-E9CD-DC87-128E-9C1BF5B16121}"/>
              </a:ext>
            </a:extLst>
          </p:cNvPr>
          <p:cNvSpPr txBox="1"/>
          <p:nvPr/>
        </p:nvSpPr>
        <p:spPr>
          <a:xfrm>
            <a:off x="2940755" y="4757839"/>
            <a:ext cx="63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Макет под печать справочника Одноклассники</a:t>
            </a:r>
          </a:p>
        </p:txBody>
      </p:sp>
    </p:spTree>
    <p:extLst>
      <p:ext uri="{BB962C8B-B14F-4D97-AF65-F5344CB8AC3E}">
        <p14:creationId xmlns:p14="http://schemas.microsoft.com/office/powerpoint/2010/main" val="52836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1AE9336-B87D-9EA7-3C8E-CA67A4900834}"/>
              </a:ext>
            </a:extLst>
          </p:cNvPr>
          <p:cNvSpPr/>
          <p:nvPr/>
        </p:nvSpPr>
        <p:spPr>
          <a:xfrm>
            <a:off x="2727649" y="1306285"/>
            <a:ext cx="6736702" cy="492656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CBCDC-938D-D6DB-CAB4-F356F30DC5FF}"/>
              </a:ext>
            </a:extLst>
          </p:cNvPr>
          <p:cNvSpPr txBox="1"/>
          <p:nvPr/>
        </p:nvSpPr>
        <p:spPr>
          <a:xfrm>
            <a:off x="803502" y="303438"/>
            <a:ext cx="1058499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Текстовый редактор. Разработать собственный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текстовый редактор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CD171-43A8-F31B-5B17-5DFEB7E6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45" y="1569811"/>
            <a:ext cx="5389111" cy="3981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CB0FE-06D9-5D95-C4AF-84AC7B7B1C6B}"/>
              </a:ext>
            </a:extLst>
          </p:cNvPr>
          <p:cNvSpPr txBox="1"/>
          <p:nvPr/>
        </p:nvSpPr>
        <p:spPr>
          <a:xfrm>
            <a:off x="2940755" y="5551715"/>
            <a:ext cx="63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Текстовый редактор собственной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69589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C06F8B-FD40-0A07-3A0C-7D21815F99C7}"/>
              </a:ext>
            </a:extLst>
          </p:cNvPr>
          <p:cNvSpPr/>
          <p:nvPr/>
        </p:nvSpPr>
        <p:spPr>
          <a:xfrm>
            <a:off x="7025950" y="1559166"/>
            <a:ext cx="5083629" cy="3573625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43056A0-9FF3-A09B-C766-F655FDEA3918}"/>
              </a:ext>
            </a:extLst>
          </p:cNvPr>
          <p:cNvSpPr/>
          <p:nvPr/>
        </p:nvSpPr>
        <p:spPr>
          <a:xfrm>
            <a:off x="335075" y="1559166"/>
            <a:ext cx="6561432" cy="3573625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88F60-8485-2BD0-3F87-F28ADB141546}"/>
              </a:ext>
            </a:extLst>
          </p:cNvPr>
          <p:cNvSpPr txBox="1"/>
          <p:nvPr/>
        </p:nvSpPr>
        <p:spPr>
          <a:xfrm>
            <a:off x="803502" y="303438"/>
            <a:ext cx="1058499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Текстовый редактор. Команда для сохранения текста в формате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html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96F619-158D-6E6E-D738-599365B9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6" y="2006182"/>
            <a:ext cx="6147710" cy="21139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DF3B9B-4E15-D9C1-CE47-3758B518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16" y="2006182"/>
            <a:ext cx="4732496" cy="2036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11352-9742-6F80-EB67-D10ED2C1F21C}"/>
              </a:ext>
            </a:extLst>
          </p:cNvPr>
          <p:cNvSpPr txBox="1"/>
          <p:nvPr/>
        </p:nvSpPr>
        <p:spPr>
          <a:xfrm>
            <a:off x="582078" y="4227722"/>
            <a:ext cx="606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Реализация команды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00B0C-CEC3-254C-443E-5448C2F95A8C}"/>
              </a:ext>
            </a:extLst>
          </p:cNvPr>
          <p:cNvSpPr txBox="1"/>
          <p:nvPr/>
        </p:nvSpPr>
        <p:spPr>
          <a:xfrm>
            <a:off x="7690138" y="4120180"/>
            <a:ext cx="37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4449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7F2F3CA-E5CB-44A3-AD2A-C04FF46662A8}"/>
              </a:ext>
            </a:extLst>
          </p:cNvPr>
          <p:cNvSpPr/>
          <p:nvPr/>
        </p:nvSpPr>
        <p:spPr>
          <a:xfrm>
            <a:off x="8202886" y="1540505"/>
            <a:ext cx="3692066" cy="3451373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B8B8745-798F-4EE6-E83D-E9DC4DE42E28}"/>
              </a:ext>
            </a:extLst>
          </p:cNvPr>
          <p:cNvSpPr/>
          <p:nvPr/>
        </p:nvSpPr>
        <p:spPr>
          <a:xfrm>
            <a:off x="4257134" y="1547077"/>
            <a:ext cx="3692066" cy="3451373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955BABD-E90A-430E-8C2B-CCFBD6585190}"/>
              </a:ext>
            </a:extLst>
          </p:cNvPr>
          <p:cNvSpPr/>
          <p:nvPr/>
        </p:nvSpPr>
        <p:spPr>
          <a:xfrm>
            <a:off x="311382" y="1547077"/>
            <a:ext cx="3692066" cy="3451373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86C7F71-D8CA-EF26-9193-EBAA6391C2C5}"/>
              </a:ext>
            </a:extLst>
          </p:cNvPr>
          <p:cNvSpPr txBox="1"/>
          <p:nvPr/>
        </p:nvSpPr>
        <p:spPr>
          <a:xfrm>
            <a:off x="1614488" y="249367"/>
            <a:ext cx="89630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Программирование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E447F-17BD-43BE-B408-71A6046065AC}"/>
              </a:ext>
            </a:extLst>
          </p:cNvPr>
          <p:cNvSpPr txBox="1"/>
          <p:nvPr/>
        </p:nvSpPr>
        <p:spPr>
          <a:xfrm>
            <a:off x="565068" y="4156266"/>
            <a:ext cx="318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Граф-дерево для тестирования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03E1C8-01E3-48A2-9018-78CADEF36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275" y="1754696"/>
            <a:ext cx="3002280" cy="24015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EF492D-CFDD-4A88-B534-9FF84F719B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7385" y="2288688"/>
            <a:ext cx="3451565" cy="1455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EC3C77-90EC-4E45-9D4B-5D63086465CF}"/>
              </a:ext>
            </a:extLst>
          </p:cNvPr>
          <p:cNvSpPr txBox="1"/>
          <p:nvPr/>
        </p:nvSpPr>
        <p:spPr>
          <a:xfrm>
            <a:off x="4510820" y="4048163"/>
            <a:ext cx="318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получения код </a:t>
            </a:r>
            <a:r>
              <a:rPr lang="ru-RU" b="1" dirty="0" err="1">
                <a:solidFill>
                  <a:schemeClr val="bg1"/>
                </a:solidFill>
              </a:rPr>
              <a:t>Прюфера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4190C5-77BD-4579-BB45-D3874A9D34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39232" y="1860704"/>
            <a:ext cx="2619375" cy="2266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8EBF79-A3C4-4719-A180-ABD194AD709D}"/>
              </a:ext>
            </a:extLst>
          </p:cNvPr>
          <p:cNvSpPr txBox="1"/>
          <p:nvPr/>
        </p:nvSpPr>
        <p:spPr>
          <a:xfrm>
            <a:off x="8456572" y="4240464"/>
            <a:ext cx="318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получения рёбер графа</a:t>
            </a:r>
          </a:p>
        </p:txBody>
      </p:sp>
    </p:spTree>
    <p:extLst>
      <p:ext uri="{BB962C8B-B14F-4D97-AF65-F5344CB8AC3E}">
        <p14:creationId xmlns:p14="http://schemas.microsoft.com/office/powerpoint/2010/main" val="14621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846974-0A3E-1883-86AA-3D75DB5E7071}"/>
              </a:ext>
            </a:extLst>
          </p:cNvPr>
          <p:cNvSpPr/>
          <p:nvPr/>
        </p:nvSpPr>
        <p:spPr>
          <a:xfrm>
            <a:off x="5374433" y="1117297"/>
            <a:ext cx="5859624" cy="416145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2FC7C09-F456-6DCC-B856-0C1ACB19C255}"/>
              </a:ext>
            </a:extLst>
          </p:cNvPr>
          <p:cNvSpPr/>
          <p:nvPr/>
        </p:nvSpPr>
        <p:spPr>
          <a:xfrm>
            <a:off x="698241" y="1123740"/>
            <a:ext cx="4200331" cy="416145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86C7F71-D8CA-EF26-9193-EBAA6391C2C5}"/>
              </a:ext>
            </a:extLst>
          </p:cNvPr>
          <p:cNvSpPr txBox="1"/>
          <p:nvPr/>
        </p:nvSpPr>
        <p:spPr>
          <a:xfrm>
            <a:off x="1614488" y="249367"/>
            <a:ext cx="896302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Моделирование системы 1С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0742AC-A17E-40F6-9651-AAEF139F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9" y="1572806"/>
            <a:ext cx="3184694" cy="2724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E447F-17BD-43BE-B408-71A6046065AC}"/>
              </a:ext>
            </a:extLst>
          </p:cNvPr>
          <p:cNvSpPr txBox="1"/>
          <p:nvPr/>
        </p:nvSpPr>
        <p:spPr>
          <a:xfrm>
            <a:off x="1206059" y="4462195"/>
            <a:ext cx="318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Дерево объектов создаваемого справочника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A131B7-5DCF-4BEF-A82F-4313DEF8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60" y="1548353"/>
            <a:ext cx="5047771" cy="2838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ED57F-955A-4BD2-A01B-DC8CFA77C149}"/>
              </a:ext>
            </a:extLst>
          </p:cNvPr>
          <p:cNvSpPr txBox="1"/>
          <p:nvPr/>
        </p:nvSpPr>
        <p:spPr>
          <a:xfrm>
            <a:off x="6711898" y="4551647"/>
            <a:ext cx="318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моделирования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66467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42B0555-DDC6-1EF9-95A2-87CF985A2BF8}"/>
              </a:ext>
            </a:extLst>
          </p:cNvPr>
          <p:cNvSpPr/>
          <p:nvPr/>
        </p:nvSpPr>
        <p:spPr>
          <a:xfrm>
            <a:off x="1021703" y="913143"/>
            <a:ext cx="10148595" cy="5506317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7F71-D8CA-EF26-9193-EBAA6391C2C5}"/>
              </a:ext>
            </a:extLst>
          </p:cNvPr>
          <p:cNvSpPr txBox="1"/>
          <p:nvPr/>
        </p:nvSpPr>
        <p:spPr>
          <a:xfrm>
            <a:off x="1190489" y="303438"/>
            <a:ext cx="98110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Конфигурирование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Схема базы данных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98655-042B-42E7-65E2-E1C434C9E39B}"/>
              </a:ext>
            </a:extLst>
          </p:cNvPr>
          <p:cNvSpPr txBox="1"/>
          <p:nvPr/>
        </p:nvSpPr>
        <p:spPr>
          <a:xfrm>
            <a:off x="2917372" y="5562991"/>
            <a:ext cx="635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Схема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774400-6960-DE4C-4EE2-99ED45EF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59" y="1419202"/>
            <a:ext cx="8847483" cy="36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1FEFA84-A92D-643E-8672-405C52952204}"/>
              </a:ext>
            </a:extLst>
          </p:cNvPr>
          <p:cNvSpPr/>
          <p:nvPr/>
        </p:nvSpPr>
        <p:spPr>
          <a:xfrm>
            <a:off x="1021703" y="913143"/>
            <a:ext cx="10148595" cy="5506317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0E0480-5C66-1833-1BAF-05D36F84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04" y="1513891"/>
            <a:ext cx="8308993" cy="3617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00F44-CB43-2F55-DA22-AD8E308F4F7E}"/>
              </a:ext>
            </a:extLst>
          </p:cNvPr>
          <p:cNvSpPr txBox="1"/>
          <p:nvPr/>
        </p:nvSpPr>
        <p:spPr>
          <a:xfrm>
            <a:off x="1190489" y="303438"/>
            <a:ext cx="98110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Конфигурирование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Пример отчёта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84195-3351-7679-6FA4-E048D4D34A2F}"/>
              </a:ext>
            </a:extLst>
          </p:cNvPr>
          <p:cNvSpPr txBox="1"/>
          <p:nvPr/>
        </p:nvSpPr>
        <p:spPr>
          <a:xfrm>
            <a:off x="2917371" y="5355785"/>
            <a:ext cx="635725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solidFill>
                  <a:schemeClr val="bg1"/>
                </a:solidFill>
              </a:rPr>
              <a:t>Список записей на занятие</a:t>
            </a:r>
          </a:p>
        </p:txBody>
      </p:sp>
    </p:spTree>
    <p:extLst>
      <p:ext uri="{BB962C8B-B14F-4D97-AF65-F5344CB8AC3E}">
        <p14:creationId xmlns:p14="http://schemas.microsoft.com/office/powerpoint/2010/main" val="137975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A4F11AD0-A3B5-D7FB-C831-CD77AF135E04}"/>
              </a:ext>
            </a:extLst>
          </p:cNvPr>
          <p:cNvSpPr txBox="1">
            <a:spLocks/>
          </p:cNvSpPr>
          <p:nvPr/>
        </p:nvSpPr>
        <p:spPr>
          <a:xfrm>
            <a:off x="2598440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81467-5797-F624-CB7D-167862221598}"/>
              </a:ext>
            </a:extLst>
          </p:cNvPr>
          <p:cNvSpPr txBox="1"/>
          <p:nvPr/>
        </p:nvSpPr>
        <p:spPr>
          <a:xfrm>
            <a:off x="4267200" y="1248505"/>
            <a:ext cx="763088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выполнения поставленной цели,  а именно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решения задач на Производственной практике были выполнены все поставленные задачи.</a:t>
            </a:r>
          </a:p>
          <a:p>
            <a:pPr indent="457200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Выполненные задачи:</a:t>
            </a:r>
          </a:p>
          <a:p>
            <a:pPr indent="457200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Была освоена работа с данными в системе программирования «1С: Предприятие»;</a:t>
            </a:r>
          </a:p>
          <a:p>
            <a:pPr indent="457200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Было освоено моделирование системы на «1С: Предприятие»;</a:t>
            </a:r>
          </a:p>
          <a:p>
            <a:pPr indent="457200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Было освоено конфигурирование системы на «1С: Предприятие».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48967C-F0F5-5D1C-AF1F-ED78700D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57" y="603921"/>
            <a:ext cx="5127171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59BC75D7-523D-569F-8E09-76F0DD22CD6C}"/>
              </a:ext>
            </a:extLst>
          </p:cNvPr>
          <p:cNvSpPr txBox="1">
            <a:spLocks/>
          </p:cNvSpPr>
          <p:nvPr/>
        </p:nvSpPr>
        <p:spPr>
          <a:xfrm>
            <a:off x="2598440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6" name="Объект 7">
            <a:extLst>
              <a:ext uri="{FF2B5EF4-FFF2-40B4-BE49-F238E27FC236}">
                <a16:creationId xmlns:a16="http://schemas.microsoft.com/office/drawing/2014/main" id="{3FC63049-0933-4B11-2897-B47716EE955B}"/>
              </a:ext>
            </a:extLst>
          </p:cNvPr>
          <p:cNvSpPr txBox="1">
            <a:spLocks/>
          </p:cNvSpPr>
          <p:nvPr/>
        </p:nvSpPr>
        <p:spPr>
          <a:xfrm>
            <a:off x="595604" y="1166018"/>
            <a:ext cx="11000792" cy="51508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lnSpc>
                <a:spcPct val="12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450850" algn="just">
              <a:lnSpc>
                <a:spcPct val="120000"/>
              </a:lnSpc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Приобрести практический опыт для решения задач на Производственной практике.</a:t>
            </a:r>
          </a:p>
          <a:p>
            <a:pPr marL="0" indent="450850" algn="just">
              <a:lnSpc>
                <a:spcPct val="120000"/>
              </a:lnSpc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indent="51435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Освоить работу с данными  в системе программирования «1С: Предприятие»;</a:t>
            </a:r>
          </a:p>
          <a:p>
            <a:pPr marL="0" indent="51435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Освоить моделирование системы на «1С: Предприятие»;</a:t>
            </a:r>
          </a:p>
          <a:p>
            <a:pPr marL="0" indent="51435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Освоить конфигурирование системы на «1С: Предприятие».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215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675A5FA-6F6C-FC0F-9701-A1B32059B6F0}"/>
              </a:ext>
            </a:extLst>
          </p:cNvPr>
          <p:cNvSpPr/>
          <p:nvPr/>
        </p:nvSpPr>
        <p:spPr>
          <a:xfrm>
            <a:off x="1799253" y="1054359"/>
            <a:ext cx="8593494" cy="5178490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7F71-D8CA-EF26-9193-EBAA6391C2C5}"/>
              </a:ext>
            </a:extLst>
          </p:cNvPr>
          <p:cNvSpPr txBox="1"/>
          <p:nvPr/>
        </p:nvSpPr>
        <p:spPr>
          <a:xfrm>
            <a:off x="1614488" y="303438"/>
            <a:ext cx="8963025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HTML. </a:t>
            </a: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Внутренняя передача данных</a:t>
            </a:r>
          </a:p>
          <a:p>
            <a:endParaRPr lang="ru-RU" sz="4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03F41B-1978-DCA7-4774-D0D696F9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74" y="1590198"/>
            <a:ext cx="7272653" cy="3677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8655-042B-42E7-65E2-E1C434C9E39B}"/>
              </a:ext>
            </a:extLst>
          </p:cNvPr>
          <p:cNvSpPr txBox="1"/>
          <p:nvPr/>
        </p:nvSpPr>
        <p:spPr>
          <a:xfrm>
            <a:off x="2917372" y="5442857"/>
            <a:ext cx="63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Руководство пользователя по заполнению справочника Одноклассники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17D47-BC6C-1F1F-6815-9CB170435810}"/>
              </a:ext>
            </a:extLst>
          </p:cNvPr>
          <p:cNvSpPr txBox="1"/>
          <p:nvPr/>
        </p:nvSpPr>
        <p:spPr>
          <a:xfrm>
            <a:off x="1614488" y="303438"/>
            <a:ext cx="8963025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HTML. </a:t>
            </a: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Внешняя передача данных</a:t>
            </a:r>
          </a:p>
          <a:p>
            <a:endParaRPr lang="ru-RU" sz="4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BF7AA6C-211E-FEC6-0FF9-1735F1EB4DC3}"/>
              </a:ext>
            </a:extLst>
          </p:cNvPr>
          <p:cNvSpPr/>
          <p:nvPr/>
        </p:nvSpPr>
        <p:spPr>
          <a:xfrm>
            <a:off x="2969217" y="795372"/>
            <a:ext cx="2772235" cy="2684538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3A3F86-C98D-34AF-6BF7-45B10150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27" y="968462"/>
            <a:ext cx="1836246" cy="1962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D0F33-03DA-2566-7608-91C25CFC66E3}"/>
              </a:ext>
            </a:extLst>
          </p:cNvPr>
          <p:cNvSpPr txBox="1"/>
          <p:nvPr/>
        </p:nvSpPr>
        <p:spPr>
          <a:xfrm>
            <a:off x="3156252" y="2931448"/>
            <a:ext cx="242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Основная страница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4FDDCAB-F6E0-F5A2-8A5D-4BA3897662F3}"/>
              </a:ext>
            </a:extLst>
          </p:cNvPr>
          <p:cNvSpPr/>
          <p:nvPr/>
        </p:nvSpPr>
        <p:spPr>
          <a:xfrm>
            <a:off x="6283562" y="3618098"/>
            <a:ext cx="2772235" cy="2684538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13CEC96-452F-8A98-BFBF-761A796D000C}"/>
              </a:ext>
            </a:extLst>
          </p:cNvPr>
          <p:cNvSpPr/>
          <p:nvPr/>
        </p:nvSpPr>
        <p:spPr>
          <a:xfrm>
            <a:off x="2969216" y="3618098"/>
            <a:ext cx="2772235" cy="2684538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0532008-D142-A53E-CC96-DD394B6EFA0A}"/>
              </a:ext>
            </a:extLst>
          </p:cNvPr>
          <p:cNvSpPr/>
          <p:nvPr/>
        </p:nvSpPr>
        <p:spPr>
          <a:xfrm>
            <a:off x="6283562" y="795372"/>
            <a:ext cx="2772235" cy="2684538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1728B-ECEA-026C-BB3E-D16D6266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94" y="968462"/>
            <a:ext cx="2573571" cy="1918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8672C-BC43-F6E3-9A56-1A69C2394141}"/>
              </a:ext>
            </a:extLst>
          </p:cNvPr>
          <p:cNvSpPr txBox="1"/>
          <p:nvPr/>
        </p:nvSpPr>
        <p:spPr>
          <a:xfrm>
            <a:off x="6463677" y="2927232"/>
            <a:ext cx="24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Страница «Направо»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29EB2-449E-20C1-A036-E4F5F1EF1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089" y="3897692"/>
            <a:ext cx="2483676" cy="1569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3A969-4BB9-9A18-6720-69D4447DC4F7}"/>
              </a:ext>
            </a:extLst>
          </p:cNvPr>
          <p:cNvSpPr txBox="1"/>
          <p:nvPr/>
        </p:nvSpPr>
        <p:spPr>
          <a:xfrm>
            <a:off x="3149331" y="5634314"/>
            <a:ext cx="24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Страница «Налево»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E25B9-C18F-A133-DBDC-5A76AEABD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28" y="3870107"/>
            <a:ext cx="2672103" cy="1588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527BF-EB9B-0441-3590-058681CD65C1}"/>
              </a:ext>
            </a:extLst>
          </p:cNvPr>
          <p:cNvSpPr txBox="1"/>
          <p:nvPr/>
        </p:nvSpPr>
        <p:spPr>
          <a:xfrm>
            <a:off x="6444006" y="5626073"/>
            <a:ext cx="24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Страница «Прямо»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CAC62FF-7206-1742-84A4-4DAB606422EB}"/>
              </a:ext>
            </a:extLst>
          </p:cNvPr>
          <p:cNvSpPr/>
          <p:nvPr/>
        </p:nvSpPr>
        <p:spPr>
          <a:xfrm>
            <a:off x="422988" y="1682471"/>
            <a:ext cx="11346024" cy="3872205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5F1AC-FA93-AE52-A537-6ADAEA238519}"/>
              </a:ext>
            </a:extLst>
          </p:cNvPr>
          <p:cNvSpPr txBox="1"/>
          <p:nvPr/>
        </p:nvSpPr>
        <p:spPr>
          <a:xfrm>
            <a:off x="803502" y="322099"/>
            <a:ext cx="10584997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Табличный редактор. Вывод справочника в виде таблицы</a:t>
            </a:r>
          </a:p>
          <a:p>
            <a:endParaRPr lang="ru-RU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9175A-807B-7B15-2743-32DFBDF2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4" y="1970279"/>
            <a:ext cx="10708772" cy="2058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F9EE4-1924-97C9-4C2F-6D3DA383BC55}"/>
              </a:ext>
            </a:extLst>
          </p:cNvPr>
          <p:cNvSpPr txBox="1"/>
          <p:nvPr/>
        </p:nvSpPr>
        <p:spPr>
          <a:xfrm>
            <a:off x="2940755" y="4369343"/>
            <a:ext cx="631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вывода справочника Одноклассники в виде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745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762134-8ACC-04F7-63E1-DD3A393EAAE1}"/>
              </a:ext>
            </a:extLst>
          </p:cNvPr>
          <p:cNvSpPr/>
          <p:nvPr/>
        </p:nvSpPr>
        <p:spPr>
          <a:xfrm>
            <a:off x="1799253" y="1054359"/>
            <a:ext cx="8593494" cy="539309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6935-10E4-88A9-89F5-B4470E2D9BE9}"/>
              </a:ext>
            </a:extLst>
          </p:cNvPr>
          <p:cNvSpPr txBox="1"/>
          <p:nvPr/>
        </p:nvSpPr>
        <p:spPr>
          <a:xfrm>
            <a:off x="803502" y="303438"/>
            <a:ext cx="105849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Табличный редактор. Создание таблицы и диаграммы</a:t>
            </a:r>
          </a:p>
          <a:p>
            <a:endParaRPr lang="ru-RU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7EC2E4-C3B9-0B31-498B-F68CA2B9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28" y="1414073"/>
            <a:ext cx="6039944" cy="4029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2DD94-00D6-F1F8-8F17-65211362E3C6}"/>
              </a:ext>
            </a:extLst>
          </p:cNvPr>
          <p:cNvSpPr txBox="1"/>
          <p:nvPr/>
        </p:nvSpPr>
        <p:spPr>
          <a:xfrm>
            <a:off x="2940755" y="5712178"/>
            <a:ext cx="63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создания таблицы и диаграммы Озёра России</a:t>
            </a:r>
          </a:p>
        </p:txBody>
      </p:sp>
    </p:spTree>
    <p:extLst>
      <p:ext uri="{BB962C8B-B14F-4D97-AF65-F5344CB8AC3E}">
        <p14:creationId xmlns:p14="http://schemas.microsoft.com/office/powerpoint/2010/main" val="35961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CE64CB3-10A6-5ECB-8157-98DED26EA49E}"/>
              </a:ext>
            </a:extLst>
          </p:cNvPr>
          <p:cNvSpPr/>
          <p:nvPr/>
        </p:nvSpPr>
        <p:spPr>
          <a:xfrm>
            <a:off x="2692688" y="1495777"/>
            <a:ext cx="6806625" cy="4737071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31FE7-B7C5-D1DD-4E0C-BCEFA9C1D89B}"/>
              </a:ext>
            </a:extLst>
          </p:cNvPr>
          <p:cNvSpPr txBox="1"/>
          <p:nvPr/>
        </p:nvSpPr>
        <p:spPr>
          <a:xfrm>
            <a:off x="803502" y="303438"/>
            <a:ext cx="10584997" cy="8679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Табличный редактор. Создание диаграммы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 табличном редакторе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7405A8-2D0E-F4CB-1518-5D7AC228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20" y="1713229"/>
            <a:ext cx="3234761" cy="3648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8D7F3-FAFB-8405-F704-D63E19068D4E}"/>
              </a:ext>
            </a:extLst>
          </p:cNvPr>
          <p:cNvSpPr txBox="1"/>
          <p:nvPr/>
        </p:nvSpPr>
        <p:spPr>
          <a:xfrm>
            <a:off x="2940755" y="5362222"/>
            <a:ext cx="631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создания диаграммы измерения численности населения Земли</a:t>
            </a:r>
          </a:p>
        </p:txBody>
      </p:sp>
    </p:spTree>
    <p:extLst>
      <p:ext uri="{BB962C8B-B14F-4D97-AF65-F5344CB8AC3E}">
        <p14:creationId xmlns:p14="http://schemas.microsoft.com/office/powerpoint/2010/main" val="25532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052984D-AFD3-B9F7-FF3F-D0E02B898329}"/>
              </a:ext>
            </a:extLst>
          </p:cNvPr>
          <p:cNvSpPr/>
          <p:nvPr/>
        </p:nvSpPr>
        <p:spPr>
          <a:xfrm>
            <a:off x="2727649" y="1296955"/>
            <a:ext cx="6736702" cy="4935894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83D19-7C4A-2AAE-789D-F8D21E0F34FA}"/>
              </a:ext>
            </a:extLst>
          </p:cNvPr>
          <p:cNvSpPr txBox="1"/>
          <p:nvPr/>
        </p:nvSpPr>
        <p:spPr>
          <a:xfrm>
            <a:off x="803502" y="303438"/>
            <a:ext cx="1058499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Табличный редактор. Разработка собственного табличного редактора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D15F26-4E57-67F2-FA76-7EEECCE9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5" y="1514157"/>
            <a:ext cx="4812030" cy="3829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27661-3C96-3BEC-C3E3-FB75F69DF0AD}"/>
              </a:ext>
            </a:extLst>
          </p:cNvPr>
          <p:cNvSpPr txBox="1"/>
          <p:nvPr/>
        </p:nvSpPr>
        <p:spPr>
          <a:xfrm>
            <a:off x="2940755" y="5498071"/>
            <a:ext cx="63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создания собственного табличного редактора</a:t>
            </a:r>
          </a:p>
        </p:txBody>
      </p:sp>
    </p:spTree>
    <p:extLst>
      <p:ext uri="{BB962C8B-B14F-4D97-AF65-F5344CB8AC3E}">
        <p14:creationId xmlns:p14="http://schemas.microsoft.com/office/powerpoint/2010/main" val="10662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C85510C-A69F-5BF9-2C02-056228ECF3D6}"/>
              </a:ext>
            </a:extLst>
          </p:cNvPr>
          <p:cNvSpPr/>
          <p:nvPr/>
        </p:nvSpPr>
        <p:spPr>
          <a:xfrm>
            <a:off x="2891741" y="1436913"/>
            <a:ext cx="6408518" cy="4795935"/>
          </a:xfrm>
          <a:prstGeom prst="roundRect">
            <a:avLst>
              <a:gd name="adj" fmla="val 9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01BAF-1C2F-C20A-9214-7032C20955B9}"/>
              </a:ext>
            </a:extLst>
          </p:cNvPr>
          <p:cNvSpPr txBox="1"/>
          <p:nvPr/>
        </p:nvSpPr>
        <p:spPr>
          <a:xfrm>
            <a:off x="803502" y="303438"/>
            <a:ext cx="1058499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Табличный редактор. Создание таблицы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</a:t>
            </a:r>
            <a:r>
              <a:rPr lang="ru-RU" sz="2800" b="1" dirty="0" err="1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автоподсчётом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59684C-2ED2-4795-C410-B0DC5D80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85" y="1638935"/>
            <a:ext cx="5142230" cy="3580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F8B16-D660-4BFF-85D1-6AFAD7A91876}"/>
              </a:ext>
            </a:extLst>
          </p:cNvPr>
          <p:cNvSpPr txBox="1"/>
          <p:nvPr/>
        </p:nvSpPr>
        <p:spPr>
          <a:xfrm>
            <a:off x="2940755" y="5498071"/>
            <a:ext cx="631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Результат создания команды для </a:t>
            </a:r>
            <a:r>
              <a:rPr lang="ru-RU" b="1" dirty="0" err="1">
                <a:solidFill>
                  <a:schemeClr val="bg1"/>
                </a:solidFill>
              </a:rPr>
              <a:t>автоподсчёта</a:t>
            </a:r>
            <a:r>
              <a:rPr lang="ru-RU" b="1" dirty="0">
                <a:solidFill>
                  <a:schemeClr val="bg1"/>
                </a:solidFill>
              </a:rPr>
              <a:t> значений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4005027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350</Words>
  <Application>Microsoft Office PowerPoint</Application>
  <PresentationFormat>Широкоэкранный</PresentationFormat>
  <Paragraphs>63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Чернов</dc:creator>
  <cp:lastModifiedBy>Сергей Чернов</cp:lastModifiedBy>
  <cp:revision>1</cp:revision>
  <dcterms:created xsi:type="dcterms:W3CDTF">2023-11-15T22:56:04Z</dcterms:created>
  <dcterms:modified xsi:type="dcterms:W3CDTF">2023-12-11T21:38:20Z</dcterms:modified>
</cp:coreProperties>
</file>