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9" r:id="rId6"/>
    <p:sldId id="290" r:id="rId7"/>
    <p:sldId id="280" r:id="rId8"/>
    <p:sldId id="281" r:id="rId9"/>
    <p:sldId id="291" r:id="rId10"/>
    <p:sldId id="295" r:id="rId11"/>
    <p:sldId id="296" r:id="rId12"/>
    <p:sldId id="297" r:id="rId13"/>
    <p:sldId id="298" r:id="rId14"/>
    <p:sldId id="285" r:id="rId15"/>
    <p:sldId id="302" r:id="rId16"/>
    <p:sldId id="300" r:id="rId17"/>
    <p:sldId id="301" r:id="rId18"/>
    <p:sldId id="299" r:id="rId19"/>
    <p:sldId id="286" r:id="rId20"/>
    <p:sldId id="283" r:id="rId21"/>
    <p:sldId id="27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B34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23" autoAdjust="0"/>
  </p:normalViewPr>
  <p:slideViewPr>
    <p:cSldViewPr snapToGrid="0">
      <p:cViewPr>
        <p:scale>
          <a:sx n="100" d="100"/>
          <a:sy n="100" d="100"/>
        </p:scale>
        <p:origin x="34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Сергей Чернов" userId="393914c0cb2ddaad" providerId="LiveId" clId="{67F791BE-130A-4627-86D9-AE048B5725BB}"/>
    <pc:docChg chg="undo custSel addSld delSld modSld sldOrd">
      <pc:chgData name="Сергей Чернов" userId="393914c0cb2ddaad" providerId="LiveId" clId="{67F791BE-130A-4627-86D9-AE048B5725BB}" dt="2023-12-11T21:38:19.156" v="3691" actId="1076"/>
      <pc:docMkLst>
        <pc:docMk/>
      </pc:docMkLst>
      <pc:sldChg chg="addSp delSp modSp new mod modClrScheme chgLayout">
        <pc:chgData name="Сергей Чернов" userId="393914c0cb2ddaad" providerId="LiveId" clId="{67F791BE-130A-4627-86D9-AE048B5725BB}" dt="2023-12-11T21:38:19.156" v="3691" actId="1076"/>
        <pc:sldMkLst>
          <pc:docMk/>
          <pc:sldMk cId="485789452" sldId="256"/>
        </pc:sldMkLst>
        <pc:spChg chg="add mod">
          <ac:chgData name="Сергей Чернов" userId="393914c0cb2ddaad" providerId="LiveId" clId="{67F791BE-130A-4627-86D9-AE048B5725BB}" dt="2023-12-11T16:22:15.688" v="2732" actId="1076"/>
          <ac:spMkLst>
            <pc:docMk/>
            <pc:sldMk cId="485789452" sldId="256"/>
            <ac:spMk id="2" creationId="{8727247A-8BC3-BE90-A85C-C181BB33F93C}"/>
          </ac:spMkLst>
        </pc:spChg>
        <pc:spChg chg="del">
          <ac:chgData name="Сергей Чернов" userId="393914c0cb2ddaad" providerId="LiveId" clId="{67F791BE-130A-4627-86D9-AE048B5725BB}" dt="2023-11-15T22:56:17.715" v="1" actId="700"/>
          <ac:spMkLst>
            <pc:docMk/>
            <pc:sldMk cId="485789452" sldId="256"/>
            <ac:spMk id="2" creationId="{CB638380-C095-EBC8-42D3-820FBF16C03D}"/>
          </ac:spMkLst>
        </pc:spChg>
        <pc:spChg chg="del">
          <ac:chgData name="Сергей Чернов" userId="393914c0cb2ddaad" providerId="LiveId" clId="{67F791BE-130A-4627-86D9-AE048B5725BB}" dt="2023-11-15T22:56:17.715" v="1" actId="700"/>
          <ac:spMkLst>
            <pc:docMk/>
            <pc:sldMk cId="485789452" sldId="256"/>
            <ac:spMk id="3" creationId="{7F61D79D-3B36-6221-3BCE-E879444B7126}"/>
          </ac:spMkLst>
        </pc:spChg>
        <pc:spChg chg="add del mod">
          <ac:chgData name="Сергей Чернов" userId="393914c0cb2ddaad" providerId="LiveId" clId="{67F791BE-130A-4627-86D9-AE048B5725BB}" dt="2023-12-11T16:21:42.709" v="2727" actId="478"/>
          <ac:spMkLst>
            <pc:docMk/>
            <pc:sldMk cId="485789452" sldId="256"/>
            <ac:spMk id="7" creationId="{EF9AEFF2-4E91-0058-DD8B-FA01DCDC3031}"/>
          </ac:spMkLst>
        </pc:spChg>
        <pc:spChg chg="add mod">
          <ac:chgData name="Сергей Чернов" userId="393914c0cb2ddaad" providerId="LiveId" clId="{67F791BE-130A-4627-86D9-AE048B5725BB}" dt="2023-12-11T16:23:06.998" v="2739" actId="255"/>
          <ac:spMkLst>
            <pc:docMk/>
            <pc:sldMk cId="485789452" sldId="256"/>
            <ac:spMk id="8" creationId="{8FBF41AC-019D-7188-948A-0DE28248E32B}"/>
          </ac:spMkLst>
        </pc:spChg>
        <pc:spChg chg="add mod">
          <ac:chgData name="Сергей Чернов" userId="393914c0cb2ddaad" providerId="LiveId" clId="{67F791BE-130A-4627-86D9-AE048B5725BB}" dt="2023-11-15T22:59:30.502" v="45" actId="207"/>
          <ac:spMkLst>
            <pc:docMk/>
            <pc:sldMk cId="485789452" sldId="256"/>
            <ac:spMk id="9" creationId="{872FFFE5-8A3B-BE05-D0B4-18901306174D}"/>
          </ac:spMkLst>
        </pc:spChg>
        <pc:spChg chg="add mod">
          <ac:chgData name="Сергей Чернов" userId="393914c0cb2ddaad" providerId="LiveId" clId="{67F791BE-130A-4627-86D9-AE048B5725BB}" dt="2023-12-11T16:23:59.249" v="2753" actId="121"/>
          <ac:spMkLst>
            <pc:docMk/>
            <pc:sldMk cId="485789452" sldId="256"/>
            <ac:spMk id="10" creationId="{412AE2EA-5F38-E9BB-15F4-620BEE715C91}"/>
          </ac:spMkLst>
        </pc:spChg>
        <pc:spChg chg="add mod">
          <ac:chgData name="Сергей Чернов" userId="393914c0cb2ddaad" providerId="LiveId" clId="{67F791BE-130A-4627-86D9-AE048B5725BB}" dt="2023-12-11T21:38:19.156" v="3691" actId="1076"/>
          <ac:spMkLst>
            <pc:docMk/>
            <pc:sldMk cId="485789452" sldId="256"/>
            <ac:spMk id="11" creationId="{EBE49483-1ECD-91FD-17BB-820D2F46E390}"/>
          </ac:spMkLst>
        </pc:spChg>
        <pc:grpChg chg="add del mod">
          <ac:chgData name="Сергей Чернов" userId="393914c0cb2ddaad" providerId="LiveId" clId="{67F791BE-130A-4627-86D9-AE048B5725BB}" dt="2023-11-15T22:58:41.885" v="36" actId="478"/>
          <ac:grpSpMkLst>
            <pc:docMk/>
            <pc:sldMk cId="485789452" sldId="256"/>
            <ac:grpSpMk id="4" creationId="{D616BE10-7077-9A54-D173-472E99F56C5E}"/>
          </ac:grpSpMkLst>
        </pc:grpChg>
        <pc:picChg chg="mod">
          <ac:chgData name="Сергей Чернов" userId="393914c0cb2ddaad" providerId="LiveId" clId="{67F791BE-130A-4627-86D9-AE048B5725BB}" dt="2023-11-15T22:56:24.184" v="3" actId="12788"/>
          <ac:picMkLst>
            <pc:docMk/>
            <pc:sldMk cId="485789452" sldId="256"/>
            <ac:picMk id="5" creationId="{F371DC88-26E7-2F16-0084-DA822E1CCEA6}"/>
          </ac:picMkLst>
        </pc:picChg>
        <pc:picChg chg="mod">
          <ac:chgData name="Сергей Чернов" userId="393914c0cb2ddaad" providerId="LiveId" clId="{67F791BE-130A-4627-86D9-AE048B5725BB}" dt="2023-11-15T22:56:24.184" v="3" actId="12788"/>
          <ac:picMkLst>
            <pc:docMk/>
            <pc:sldMk cId="485789452" sldId="256"/>
            <ac:picMk id="6" creationId="{F370BBFB-8A59-C087-939C-0F9D663B66CD}"/>
          </ac:picMkLst>
        </pc:picChg>
      </pc:sldChg>
      <pc:sldChg chg="addSp delSp modSp new mod ord">
        <pc:chgData name="Сергей Чернов" userId="393914c0cb2ddaad" providerId="LiveId" clId="{67F791BE-130A-4627-86D9-AE048B5725BB}" dt="2023-12-11T16:30:24.183" v="3129" actId="12788"/>
        <pc:sldMkLst>
          <pc:docMk/>
          <pc:sldMk cId="3292155115" sldId="257"/>
        </pc:sldMkLst>
        <pc:spChg chg="add mod">
          <ac:chgData name="Сергей Чернов" userId="393914c0cb2ddaad" providerId="LiveId" clId="{67F791BE-130A-4627-86D9-AE048B5725BB}" dt="2023-12-11T16:24:30.887" v="2778" actId="20577"/>
          <ac:spMkLst>
            <pc:docMk/>
            <pc:sldMk cId="3292155115" sldId="257"/>
            <ac:spMk id="3" creationId="{59BC75D7-523D-569F-8E09-76F0DD22CD6C}"/>
          </ac:spMkLst>
        </pc:spChg>
        <pc:spChg chg="add del mod">
          <ac:chgData name="Сергей Чернов" userId="393914c0cb2ddaad" providerId="LiveId" clId="{67F791BE-130A-4627-86D9-AE048B5725BB}" dt="2023-11-15T23:06:22.509" v="128" actId="478"/>
          <ac:spMkLst>
            <pc:docMk/>
            <pc:sldMk cId="3292155115" sldId="257"/>
            <ac:spMk id="5" creationId="{80F13D38-4CB7-3EFF-6EC6-0CAEC0AA6534}"/>
          </ac:spMkLst>
        </pc:spChg>
        <pc:spChg chg="add mod">
          <ac:chgData name="Сергей Чернов" userId="393914c0cb2ddaad" providerId="LiveId" clId="{67F791BE-130A-4627-86D9-AE048B5725BB}" dt="2023-12-11T16:30:24.183" v="3129" actId="12788"/>
          <ac:spMkLst>
            <pc:docMk/>
            <pc:sldMk cId="3292155115" sldId="257"/>
            <ac:spMk id="6" creationId="{3FC63049-0933-4B11-2897-B47716EE955B}"/>
          </ac:spMkLst>
        </pc:spChg>
        <pc:picChg chg="add del mod">
          <ac:chgData name="Сергей Чернов" userId="393914c0cb2ddaad" providerId="LiveId" clId="{67F791BE-130A-4627-86D9-AE048B5725BB}" dt="2023-11-15T22:59:49.833" v="48" actId="478"/>
          <ac:picMkLst>
            <pc:docMk/>
            <pc:sldMk cId="3292155115" sldId="257"/>
            <ac:picMk id="2" creationId="{9A229080-8DD5-2FB0-648E-511BA6C21ABD}"/>
          </ac:picMkLst>
        </pc:picChg>
      </pc:sldChg>
      <pc:sldChg chg="addSp delSp modSp new del mod">
        <pc:chgData name="Сергей Чернов" userId="393914c0cb2ddaad" providerId="LiveId" clId="{67F791BE-130A-4627-86D9-AE048B5725BB}" dt="2023-12-11T16:24:21.763" v="2758" actId="47"/>
        <pc:sldMkLst>
          <pc:docMk/>
          <pc:sldMk cId="480843747" sldId="258"/>
        </pc:sldMkLst>
        <pc:spChg chg="add mod">
          <ac:chgData name="Сергей Чернов" userId="393914c0cb2ddaad" providerId="LiveId" clId="{67F791BE-130A-4627-86D9-AE048B5725BB}" dt="2023-12-11T16:24:12.376" v="2757" actId="20577"/>
          <ac:spMkLst>
            <pc:docMk/>
            <pc:sldMk cId="480843747" sldId="258"/>
            <ac:spMk id="2" creationId="{D8B111AD-EA91-090B-0DBE-CC9270E78FED}"/>
          </ac:spMkLst>
        </pc:spChg>
        <pc:spChg chg="add mod">
          <ac:chgData name="Сергей Чернов" userId="393914c0cb2ddaad" providerId="LiveId" clId="{67F791BE-130A-4627-86D9-AE048B5725BB}" dt="2023-11-15T23:04:04.728" v="114" actId="1076"/>
          <ac:spMkLst>
            <pc:docMk/>
            <pc:sldMk cId="480843747" sldId="258"/>
            <ac:spMk id="3" creationId="{81E9B78F-2759-9778-EF57-E496E668EA1E}"/>
          </ac:spMkLst>
        </pc:spChg>
        <pc:spChg chg="add del mod">
          <ac:chgData name="Сергей Чернов" userId="393914c0cb2ddaad" providerId="LiveId" clId="{67F791BE-130A-4627-86D9-AE048B5725BB}" dt="2023-11-15T23:02:34.282" v="103"/>
          <ac:spMkLst>
            <pc:docMk/>
            <pc:sldMk cId="480843747" sldId="258"/>
            <ac:spMk id="4" creationId="{EDA3AE7D-95DD-7CFB-8E1B-F39270AF629C}"/>
          </ac:spMkLst>
        </pc:spChg>
        <pc:picChg chg="add del mod">
          <ac:chgData name="Сергей Чернов" userId="393914c0cb2ddaad" providerId="LiveId" clId="{67F791BE-130A-4627-86D9-AE048B5725BB}" dt="2023-11-15T23:04:41.291" v="121" actId="478"/>
          <ac:picMkLst>
            <pc:docMk/>
            <pc:sldMk cId="480843747" sldId="258"/>
            <ac:picMk id="6" creationId="{D71E5C8E-E3B1-28C7-338A-476154F49E88}"/>
          </ac:picMkLst>
        </pc:picChg>
        <pc:picChg chg="add mod">
          <ac:chgData name="Сергей Чернов" userId="393914c0cb2ddaad" providerId="LiveId" clId="{67F791BE-130A-4627-86D9-AE048B5725BB}" dt="2023-11-15T23:05:21.161" v="123" actId="1076"/>
          <ac:picMkLst>
            <pc:docMk/>
            <pc:sldMk cId="480843747" sldId="258"/>
            <ac:picMk id="8" creationId="{459CB6CC-1762-3FF8-69C7-004A366372DC}"/>
          </ac:picMkLst>
        </pc:picChg>
      </pc:sldChg>
      <pc:sldChg chg="addSp modSp add mod">
        <pc:chgData name="Сергей Чернов" userId="393914c0cb2ddaad" providerId="LiveId" clId="{67F791BE-130A-4627-86D9-AE048B5725BB}" dt="2023-12-11T16:41:47.836" v="3301" actId="1076"/>
        <pc:sldMkLst>
          <pc:docMk/>
          <pc:sldMk cId="2174589229" sldId="258"/>
        </pc:sldMkLst>
        <pc:spChg chg="mod">
          <ac:chgData name="Сергей Чернов" userId="393914c0cb2ddaad" providerId="LiveId" clId="{67F791BE-130A-4627-86D9-AE048B5725BB}" dt="2023-12-11T16:32:52.050" v="3149" actId="12788"/>
          <ac:spMkLst>
            <pc:docMk/>
            <pc:sldMk cId="2174589229" sldId="258"/>
            <ac:spMk id="2" creationId="{E565F1AC-FA93-AE52-A537-6ADAEA238519}"/>
          </ac:spMkLst>
        </pc:spChg>
        <pc:spChg chg="mod">
          <ac:chgData name="Сергей Чернов" userId="393914c0cb2ddaad" providerId="LiveId" clId="{67F791BE-130A-4627-86D9-AE048B5725BB}" dt="2023-12-11T16:41:47.836" v="3301" actId="1076"/>
          <ac:spMkLst>
            <pc:docMk/>
            <pc:sldMk cId="2174589229" sldId="258"/>
            <ac:spMk id="4" creationId="{871F9EE4-1924-97C9-4C2F-6D3DA383BC55}"/>
          </ac:spMkLst>
        </pc:spChg>
        <pc:spChg chg="add mod ord">
          <ac:chgData name="Сергей Чернов" userId="393914c0cb2ddaad" providerId="LiveId" clId="{67F791BE-130A-4627-86D9-AE048B5725BB}" dt="2023-12-11T16:41:47.836" v="3301" actId="1076"/>
          <ac:spMkLst>
            <pc:docMk/>
            <pc:sldMk cId="2174589229" sldId="258"/>
            <ac:spMk id="5" creationId="{ACAC62FF-7206-1742-84A4-4DAB606422EB}"/>
          </ac:spMkLst>
        </pc:spChg>
        <pc:picChg chg="mod">
          <ac:chgData name="Сергей Чернов" userId="393914c0cb2ddaad" providerId="LiveId" clId="{67F791BE-130A-4627-86D9-AE048B5725BB}" dt="2023-12-11T16:41:47.836" v="3301" actId="1076"/>
          <ac:picMkLst>
            <pc:docMk/>
            <pc:sldMk cId="2174589229" sldId="258"/>
            <ac:picMk id="3" creationId="{5B49175A-807B-7B15-2743-32DFBDF276D8}"/>
          </ac:picMkLst>
        </pc:picChg>
      </pc:sldChg>
      <pc:sldChg chg="addSp del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2560269061" sldId="259"/>
        </pc:sldMkLst>
        <pc:spChg chg="add mod">
          <ac:chgData name="Сергей Чернов" userId="393914c0cb2ddaad" providerId="LiveId" clId="{67F791BE-130A-4627-86D9-AE048B5725BB}" dt="2023-11-16T05:14:17.196" v="554" actId="20577"/>
          <ac:spMkLst>
            <pc:docMk/>
            <pc:sldMk cId="2560269061" sldId="259"/>
            <ac:spMk id="2" creationId="{7F657A28-A128-323B-55DA-58D7CA143C65}"/>
          </ac:spMkLst>
        </pc:spChg>
        <pc:spChg chg="add del mod">
          <ac:chgData name="Сергей Чернов" userId="393914c0cb2ddaad" providerId="LiveId" clId="{67F791BE-130A-4627-86D9-AE048B5725BB}" dt="2023-11-15T23:08:59.856" v="174"/>
          <ac:spMkLst>
            <pc:docMk/>
            <pc:sldMk cId="2560269061" sldId="259"/>
            <ac:spMk id="3" creationId="{1F5B0383-1CBD-8FB3-FD6A-3E720F33DEF6}"/>
          </ac:spMkLst>
        </pc:spChg>
        <pc:spChg chg="add mod">
          <ac:chgData name="Сергей Чернов" userId="393914c0cb2ddaad" providerId="LiveId" clId="{67F791BE-130A-4627-86D9-AE048B5725BB}" dt="2023-11-16T05:14:23.491" v="555" actId="1076"/>
          <ac:spMkLst>
            <pc:docMk/>
            <pc:sldMk cId="2560269061" sldId="259"/>
            <ac:spMk id="4" creationId="{EA70DFE5-9D10-E111-5339-2FA08EF7B5AE}"/>
          </ac:spMkLst>
        </pc:spChg>
      </pc:sldChg>
      <pc:sldChg chg="addSp modSp add mod">
        <pc:chgData name="Сергей Чернов" userId="393914c0cb2ddaad" providerId="LiveId" clId="{67F791BE-130A-4627-86D9-AE048B5725BB}" dt="2023-12-11T16:42:13.417" v="3308" actId="12788"/>
        <pc:sldMkLst>
          <pc:docMk/>
          <pc:sldMk cId="3596168341" sldId="259"/>
        </pc:sldMkLst>
        <pc:spChg chg="mod">
          <ac:chgData name="Сергей Чернов" userId="393914c0cb2ddaad" providerId="LiveId" clId="{67F791BE-130A-4627-86D9-AE048B5725BB}" dt="2023-12-11T16:33:01.843" v="3152" actId="12788"/>
          <ac:spMkLst>
            <pc:docMk/>
            <pc:sldMk cId="3596168341" sldId="259"/>
            <ac:spMk id="2" creationId="{FAF46935-10E4-88A9-89F5-B4470E2D9BE9}"/>
          </ac:spMkLst>
        </pc:spChg>
        <pc:spChg chg="mod">
          <ac:chgData name="Сергей Чернов" userId="393914c0cb2ddaad" providerId="LiveId" clId="{67F791BE-130A-4627-86D9-AE048B5725BB}" dt="2023-12-11T16:42:09.792" v="3307" actId="207"/>
          <ac:spMkLst>
            <pc:docMk/>
            <pc:sldMk cId="3596168341" sldId="259"/>
            <ac:spMk id="4" creationId="{A6F2DD94-00D6-F1F8-8F17-65211362E3C6}"/>
          </ac:spMkLst>
        </pc:spChg>
        <pc:spChg chg="add mod ord">
          <ac:chgData name="Сергей Чернов" userId="393914c0cb2ddaad" providerId="LiveId" clId="{67F791BE-130A-4627-86D9-AE048B5725BB}" dt="2023-12-11T16:42:13.417" v="3308" actId="12788"/>
          <ac:spMkLst>
            <pc:docMk/>
            <pc:sldMk cId="3596168341" sldId="259"/>
            <ac:spMk id="5" creationId="{D2762134-8ACC-04F7-63E1-DD3A393EAAE1}"/>
          </ac:spMkLst>
        </pc:spChg>
      </pc:sldChg>
      <pc:sldChg chg="addSp del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1279534921" sldId="260"/>
        </pc:sldMkLst>
        <pc:spChg chg="add mod">
          <ac:chgData name="Сергей Чернов" userId="393914c0cb2ddaad" providerId="LiveId" clId="{67F791BE-130A-4627-86D9-AE048B5725BB}" dt="2023-11-15T23:19:24.544" v="401" actId="20577"/>
          <ac:spMkLst>
            <pc:docMk/>
            <pc:sldMk cId="1279534921" sldId="260"/>
            <ac:spMk id="2" creationId="{62A31CBD-9009-448D-4716-0B62735075F2}"/>
          </ac:spMkLst>
        </pc:spChg>
        <pc:graphicFrameChg chg="add del mod modGraphic">
          <ac:chgData name="Сергей Чернов" userId="393914c0cb2ddaad" providerId="LiveId" clId="{67F791BE-130A-4627-86D9-AE048B5725BB}" dt="2023-11-15T23:12:23.216" v="185" actId="478"/>
          <ac:graphicFrameMkLst>
            <pc:docMk/>
            <pc:sldMk cId="1279534921" sldId="260"/>
            <ac:graphicFrameMk id="3" creationId="{50935DE3-7D8F-48F7-0086-D7285381C256}"/>
          </ac:graphicFrameMkLst>
        </pc:graphicFrameChg>
        <pc:graphicFrameChg chg="add mod modGraphic">
          <ac:chgData name="Сергей Чернов" userId="393914c0cb2ddaad" providerId="LiveId" clId="{67F791BE-130A-4627-86D9-AE048B5725BB}" dt="2023-11-16T05:37:38.006" v="1135"/>
          <ac:graphicFrameMkLst>
            <pc:docMk/>
            <pc:sldMk cId="1279534921" sldId="260"/>
            <ac:graphicFrameMk id="4" creationId="{BE3BEC5A-7B9A-A226-F9FB-C03B92B05606}"/>
          </ac:graphicFrameMkLst>
        </pc:graphicFrameChg>
      </pc:sldChg>
      <pc:sldChg chg="addSp modSp add mod">
        <pc:chgData name="Сергей Чернов" userId="393914c0cb2ddaad" providerId="LiveId" clId="{67F791BE-130A-4627-86D9-AE048B5725BB}" dt="2023-12-11T16:42:37.750" v="3316" actId="207"/>
        <pc:sldMkLst>
          <pc:docMk/>
          <pc:sldMk cId="2553207162" sldId="260"/>
        </pc:sldMkLst>
        <pc:spChg chg="mod">
          <ac:chgData name="Сергей Чернов" userId="393914c0cb2ddaad" providerId="LiveId" clId="{67F791BE-130A-4627-86D9-AE048B5725BB}" dt="2023-12-11T16:33:14.884" v="3157" actId="12788"/>
          <ac:spMkLst>
            <pc:docMk/>
            <pc:sldMk cId="2553207162" sldId="260"/>
            <ac:spMk id="2" creationId="{55F31FE7-B7C5-D1DD-4E0C-BCEFA9C1D89B}"/>
          </ac:spMkLst>
        </pc:spChg>
        <pc:spChg chg="mod">
          <ac:chgData name="Сергей Чернов" userId="393914c0cb2ddaad" providerId="LiveId" clId="{67F791BE-130A-4627-86D9-AE048B5725BB}" dt="2023-12-11T16:42:37.750" v="3316" actId="207"/>
          <ac:spMkLst>
            <pc:docMk/>
            <pc:sldMk cId="2553207162" sldId="260"/>
            <ac:spMk id="4" creationId="{9C28D7F3-FAFB-8405-F704-D63E19068D4E}"/>
          </ac:spMkLst>
        </pc:spChg>
        <pc:spChg chg="add mod ord">
          <ac:chgData name="Сергей Чернов" userId="393914c0cb2ddaad" providerId="LiveId" clId="{67F791BE-130A-4627-86D9-AE048B5725BB}" dt="2023-12-11T16:42:33.714" v="3315" actId="167"/>
          <ac:spMkLst>
            <pc:docMk/>
            <pc:sldMk cId="2553207162" sldId="260"/>
            <ac:spMk id="5" creationId="{4CE64CB3-10A6-5ECB-8157-98DED26EA49E}"/>
          </ac:spMkLst>
        </pc:spChg>
      </pc:sldChg>
      <pc:sldChg chg="addSp modSp add mod">
        <pc:chgData name="Сергей Чернов" userId="393914c0cb2ddaad" providerId="LiveId" clId="{67F791BE-130A-4627-86D9-AE048B5725BB}" dt="2023-12-11T16:44:06.227" v="3348" actId="12788"/>
        <pc:sldMkLst>
          <pc:docMk/>
          <pc:sldMk cId="1066228762" sldId="261"/>
        </pc:sldMkLst>
        <pc:spChg chg="mod">
          <ac:chgData name="Сергей Чернов" userId="393914c0cb2ddaad" providerId="LiveId" clId="{67F791BE-130A-4627-86D9-AE048B5725BB}" dt="2023-12-11T16:33:21.604" v="3160" actId="12788"/>
          <ac:spMkLst>
            <pc:docMk/>
            <pc:sldMk cId="1066228762" sldId="261"/>
            <ac:spMk id="2" creationId="{D6683D19-7C4A-2AAE-789D-F8D21E0F34FA}"/>
          </ac:spMkLst>
        </pc:spChg>
        <pc:spChg chg="mod">
          <ac:chgData name="Сергей Чернов" userId="393914c0cb2ddaad" providerId="LiveId" clId="{67F791BE-130A-4627-86D9-AE048B5725BB}" dt="2023-12-11T16:42:53.225" v="3322" actId="207"/>
          <ac:spMkLst>
            <pc:docMk/>
            <pc:sldMk cId="1066228762" sldId="261"/>
            <ac:spMk id="4" creationId="{16D27661-3C96-3BEC-C3E3-FB75F69DF0AD}"/>
          </ac:spMkLst>
        </pc:spChg>
        <pc:spChg chg="add mod ord">
          <ac:chgData name="Сергей Чернов" userId="393914c0cb2ddaad" providerId="LiveId" clId="{67F791BE-130A-4627-86D9-AE048B5725BB}" dt="2023-12-11T16:44:06.227" v="3348" actId="12788"/>
          <ac:spMkLst>
            <pc:docMk/>
            <pc:sldMk cId="1066228762" sldId="261"/>
            <ac:spMk id="5" creationId="{2052984D-AFD3-B9F7-FF3F-D0E02B898329}"/>
          </ac:spMkLst>
        </pc:spChg>
      </pc:sldChg>
      <pc:sldChg chg="addSp del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3070188349" sldId="261"/>
        </pc:sldMkLst>
        <pc:spChg chg="add mod">
          <ac:chgData name="Сергей Чернов" userId="393914c0cb2ddaad" providerId="LiveId" clId="{67F791BE-130A-4627-86D9-AE048B5725BB}" dt="2023-11-15T23:20:14.991" v="441" actId="20577"/>
          <ac:spMkLst>
            <pc:docMk/>
            <pc:sldMk cId="3070188349" sldId="261"/>
            <ac:spMk id="2" creationId="{07F4D175-5BE1-EF26-97E1-062238AA817D}"/>
          </ac:spMkLst>
        </pc:spChg>
        <pc:picChg chg="add del mod">
          <ac:chgData name="Сергей Чернов" userId="393914c0cb2ddaad" providerId="LiveId" clId="{67F791BE-130A-4627-86D9-AE048B5725BB}" dt="2023-11-15T23:20:30.777" v="448" actId="478"/>
          <ac:picMkLst>
            <pc:docMk/>
            <pc:sldMk cId="3070188349" sldId="261"/>
            <ac:picMk id="3" creationId="{1CD454A0-59A2-648F-56D4-01562FF7756F}"/>
          </ac:picMkLst>
        </pc:picChg>
        <pc:picChg chg="add del mod">
          <ac:chgData name="Сергей Чернов" userId="393914c0cb2ddaad" providerId="LiveId" clId="{67F791BE-130A-4627-86D9-AE048B5725BB}" dt="2023-11-16T05:10:36.745" v="469" actId="478"/>
          <ac:picMkLst>
            <pc:docMk/>
            <pc:sldMk cId="3070188349" sldId="261"/>
            <ac:picMk id="4" creationId="{4BAA718B-1417-311B-259F-C3F438D4E586}"/>
          </ac:picMkLst>
        </pc:picChg>
        <pc:picChg chg="add del mod">
          <ac:chgData name="Сергей Чернов" userId="393914c0cb2ddaad" providerId="LiveId" clId="{67F791BE-130A-4627-86D9-AE048B5725BB}" dt="2023-11-15T23:23:56.902" v="452" actId="478"/>
          <ac:picMkLst>
            <pc:docMk/>
            <pc:sldMk cId="3070188349" sldId="261"/>
            <ac:picMk id="5" creationId="{73F4F51E-46F5-0999-ED60-1AFB92EA92DA}"/>
          </ac:picMkLst>
        </pc:picChg>
        <pc:picChg chg="add mod">
          <ac:chgData name="Сергей Чернов" userId="393914c0cb2ddaad" providerId="LiveId" clId="{67F791BE-130A-4627-86D9-AE048B5725BB}" dt="2023-11-16T05:11:03.999" v="474" actId="1076"/>
          <ac:picMkLst>
            <pc:docMk/>
            <pc:sldMk cId="3070188349" sldId="261"/>
            <ac:picMk id="6" creationId="{78EAE0DF-062E-0220-63D5-63D28456FB61}"/>
          </ac:picMkLst>
        </pc:picChg>
      </pc:sldChg>
      <pc:sldChg chg="add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4003710117" sldId="262"/>
        </pc:sldMkLst>
        <pc:spChg chg="add mod">
          <ac:chgData name="Сергей Чернов" userId="393914c0cb2ddaad" providerId="LiveId" clId="{67F791BE-130A-4627-86D9-AE048B5725BB}" dt="2023-11-16T05:12:03.680" v="520" actId="20577"/>
          <ac:spMkLst>
            <pc:docMk/>
            <pc:sldMk cId="4003710117" sldId="262"/>
            <ac:spMk id="2" creationId="{25E7A221-AB39-D7CA-B6B0-079EB1ECD8F8}"/>
          </ac:spMkLst>
        </pc:spChg>
        <pc:picChg chg="add mod">
          <ac:chgData name="Сергей Чернов" userId="393914c0cb2ddaad" providerId="LiveId" clId="{67F791BE-130A-4627-86D9-AE048B5725BB}" dt="2023-11-16T05:11:40.791" v="478" actId="1076"/>
          <ac:picMkLst>
            <pc:docMk/>
            <pc:sldMk cId="4003710117" sldId="262"/>
            <ac:picMk id="3" creationId="{83037F2D-7DAF-8ECC-AD66-C3BAAC8B3EB0}"/>
          </ac:picMkLst>
        </pc:picChg>
      </pc:sldChg>
      <pc:sldChg chg="addSp modSp add mod">
        <pc:chgData name="Сергей Чернов" userId="393914c0cb2ddaad" providerId="LiveId" clId="{67F791BE-130A-4627-86D9-AE048B5725BB}" dt="2023-12-11T16:43:56.763" v="3345" actId="12788"/>
        <pc:sldMkLst>
          <pc:docMk/>
          <pc:sldMk cId="4005027346" sldId="262"/>
        </pc:sldMkLst>
        <pc:spChg chg="mod">
          <ac:chgData name="Сергей Чернов" userId="393914c0cb2ddaad" providerId="LiveId" clId="{67F791BE-130A-4627-86D9-AE048B5725BB}" dt="2023-12-11T16:33:28.598" v="3163" actId="12788"/>
          <ac:spMkLst>
            <pc:docMk/>
            <pc:sldMk cId="4005027346" sldId="262"/>
            <ac:spMk id="2" creationId="{67101BAF-1C2F-C20A-9214-7032C20955B9}"/>
          </ac:spMkLst>
        </pc:spChg>
        <pc:spChg chg="mod">
          <ac:chgData name="Сергей Чернов" userId="393914c0cb2ddaad" providerId="LiveId" clId="{67F791BE-130A-4627-86D9-AE048B5725BB}" dt="2023-12-11T16:43:09.547" v="3328"/>
          <ac:spMkLst>
            <pc:docMk/>
            <pc:sldMk cId="4005027346" sldId="262"/>
            <ac:spMk id="4" creationId="{CF6F8B16-D660-4BFF-85D1-6AFAD7A91876}"/>
          </ac:spMkLst>
        </pc:spChg>
        <pc:spChg chg="add mod ord">
          <ac:chgData name="Сергей Чернов" userId="393914c0cb2ddaad" providerId="LiveId" clId="{67F791BE-130A-4627-86D9-AE048B5725BB}" dt="2023-12-11T16:43:56.763" v="3345" actId="12788"/>
          <ac:spMkLst>
            <pc:docMk/>
            <pc:sldMk cId="4005027346" sldId="262"/>
            <ac:spMk id="5" creationId="{DC85510C-A69F-5BF9-2C02-056228ECF3D6}"/>
          </ac:spMkLst>
        </pc:spChg>
      </pc:sldChg>
      <pc:sldChg chg="addSp modSp add mod">
        <pc:chgData name="Сергей Чернов" userId="393914c0cb2ddaad" providerId="LiveId" clId="{67F791BE-130A-4627-86D9-AE048B5725BB}" dt="2023-12-11T16:43:49.042" v="3342" actId="12788"/>
        <pc:sldMkLst>
          <pc:docMk/>
          <pc:sldMk cId="721222302" sldId="263"/>
        </pc:sldMkLst>
        <pc:spChg chg="mod">
          <ac:chgData name="Сергей Чернов" userId="393914c0cb2ddaad" providerId="LiveId" clId="{67F791BE-130A-4627-86D9-AE048B5725BB}" dt="2023-12-11T16:33:38.438" v="3166" actId="12788"/>
          <ac:spMkLst>
            <pc:docMk/>
            <pc:sldMk cId="721222302" sldId="263"/>
            <ac:spMk id="2" creationId="{B3E2004E-B4A8-4AD8-8AA3-15F0CD248A09}"/>
          </ac:spMkLst>
        </pc:spChg>
        <pc:spChg chg="mod">
          <ac:chgData name="Сергей Чернов" userId="393914c0cb2ddaad" providerId="LiveId" clId="{67F791BE-130A-4627-86D9-AE048B5725BB}" dt="2023-12-11T16:43:22.913" v="3332"/>
          <ac:spMkLst>
            <pc:docMk/>
            <pc:sldMk cId="721222302" sldId="263"/>
            <ac:spMk id="4" creationId="{3DB9BA6F-5392-0D5F-65E9-48996A7B4817}"/>
          </ac:spMkLst>
        </pc:spChg>
        <pc:spChg chg="add mod ord">
          <ac:chgData name="Сергей Чернов" userId="393914c0cb2ddaad" providerId="LiveId" clId="{67F791BE-130A-4627-86D9-AE048B5725BB}" dt="2023-12-11T16:43:49.042" v="3342" actId="12788"/>
          <ac:spMkLst>
            <pc:docMk/>
            <pc:sldMk cId="721222302" sldId="263"/>
            <ac:spMk id="5" creationId="{A66D2534-3B62-61B2-8022-ECA661133722}"/>
          </ac:spMkLst>
        </pc:spChg>
      </pc:sldChg>
      <pc:sldChg chg="add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812728466" sldId="263"/>
        </pc:sldMkLst>
        <pc:spChg chg="add mod">
          <ac:chgData name="Сергей Чернов" userId="393914c0cb2ddaad" providerId="LiveId" clId="{67F791BE-130A-4627-86D9-AE048B5725BB}" dt="2023-11-16T05:15:39.388" v="562"/>
          <ac:spMkLst>
            <pc:docMk/>
            <pc:sldMk cId="812728466" sldId="263"/>
            <ac:spMk id="2" creationId="{24FAF5CE-3F10-5400-686F-32B127FC2028}"/>
          </ac:spMkLst>
        </pc:spChg>
        <pc:spChg chg="add mod">
          <ac:chgData name="Сергей Чернов" userId="393914c0cb2ddaad" providerId="LiveId" clId="{67F791BE-130A-4627-86D9-AE048B5725BB}" dt="2023-11-16T05:38:05.928" v="1140" actId="12788"/>
          <ac:spMkLst>
            <pc:docMk/>
            <pc:sldMk cId="812728466" sldId="263"/>
            <ac:spMk id="4" creationId="{EF750F95-5E4F-B2A2-3E6C-6B4D95A7E1AD}"/>
          </ac:spMkLst>
        </pc:spChg>
        <pc:graphicFrameChg chg="add mod modGraphic">
          <ac:chgData name="Сергей Чернов" userId="393914c0cb2ddaad" providerId="LiveId" clId="{67F791BE-130A-4627-86D9-AE048B5725BB}" dt="2023-11-16T05:21:21.250" v="760" actId="1076"/>
          <ac:graphicFrameMkLst>
            <pc:docMk/>
            <pc:sldMk cId="812728466" sldId="263"/>
            <ac:graphicFrameMk id="3" creationId="{8DC0A69D-59F6-BAFB-61BC-8AFB2A528892}"/>
          </ac:graphicFrameMkLst>
        </pc:graphicFrameChg>
      </pc:sldChg>
      <pc:sldChg chg="addSp modSp add mod">
        <pc:chgData name="Сергей Чернов" userId="393914c0cb2ddaad" providerId="LiveId" clId="{67F791BE-130A-4627-86D9-AE048B5725BB}" dt="2023-12-11T16:46:11.709" v="3383" actId="1076"/>
        <pc:sldMkLst>
          <pc:docMk/>
          <pc:sldMk cId="528365134" sldId="264"/>
        </pc:sldMkLst>
        <pc:spChg chg="mod">
          <ac:chgData name="Сергей Чернов" userId="393914c0cb2ddaad" providerId="LiveId" clId="{67F791BE-130A-4627-86D9-AE048B5725BB}" dt="2023-12-11T16:33:47.735" v="3169" actId="12788"/>
          <ac:spMkLst>
            <pc:docMk/>
            <pc:sldMk cId="528365134" sldId="264"/>
            <ac:spMk id="2" creationId="{14697387-67F1-9C07-54A9-CCBABFB059BB}"/>
          </ac:spMkLst>
        </pc:spChg>
        <pc:spChg chg="mod">
          <ac:chgData name="Сергей Чернов" userId="393914c0cb2ddaad" providerId="LiveId" clId="{67F791BE-130A-4627-86D9-AE048B5725BB}" dt="2023-12-11T16:46:11.709" v="3383" actId="1076"/>
          <ac:spMkLst>
            <pc:docMk/>
            <pc:sldMk cId="528365134" sldId="264"/>
            <ac:spMk id="4" creationId="{54607D58-E9CD-DC87-128E-9C1BF5B16121}"/>
          </ac:spMkLst>
        </pc:spChg>
        <pc:spChg chg="add mod ord">
          <ac:chgData name="Сергей Чернов" userId="393914c0cb2ddaad" providerId="LiveId" clId="{67F791BE-130A-4627-86D9-AE048B5725BB}" dt="2023-12-11T16:43:37.758" v="3339" actId="14100"/>
          <ac:spMkLst>
            <pc:docMk/>
            <pc:sldMk cId="528365134" sldId="264"/>
            <ac:spMk id="5" creationId="{F7832DE7-A0A9-199C-6F36-44B7A0E589DA}"/>
          </ac:spMkLst>
        </pc:spChg>
        <pc:picChg chg="mod">
          <ac:chgData name="Сергей Чернов" userId="393914c0cb2ddaad" providerId="LiveId" clId="{67F791BE-130A-4627-86D9-AE048B5725BB}" dt="2023-12-11T16:46:05.856" v="3382" actId="12788"/>
          <ac:picMkLst>
            <pc:docMk/>
            <pc:sldMk cId="528365134" sldId="264"/>
            <ac:picMk id="3" creationId="{AA6F2781-0DCA-DAD8-AA1A-CE97C193F2F2}"/>
          </ac:picMkLst>
        </pc:picChg>
      </pc:sldChg>
      <pc:sldChg chg="add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2804340404" sldId="264"/>
        </pc:sldMkLst>
        <pc:spChg chg="add mod">
          <ac:chgData name="Сергей Чернов" userId="393914c0cb2ddaad" providerId="LiveId" clId="{67F791BE-130A-4627-86D9-AE048B5725BB}" dt="2023-11-16T05:19:05.864" v="673"/>
          <ac:spMkLst>
            <pc:docMk/>
            <pc:sldMk cId="2804340404" sldId="264"/>
            <ac:spMk id="2" creationId="{E8A3B10E-686C-BDFF-08E5-17B9F9DCC52B}"/>
          </ac:spMkLst>
        </pc:spChg>
        <pc:spChg chg="add mod">
          <ac:chgData name="Сергей Чернов" userId="393914c0cb2ddaad" providerId="LiveId" clId="{67F791BE-130A-4627-86D9-AE048B5725BB}" dt="2023-11-16T05:38:26.713" v="1145" actId="12788"/>
          <ac:spMkLst>
            <pc:docMk/>
            <pc:sldMk cId="2804340404" sldId="264"/>
            <ac:spMk id="4" creationId="{09C6D2D5-D3BF-72DE-CF4A-B765B35A212B}"/>
          </ac:spMkLst>
        </pc:spChg>
        <pc:picChg chg="add mod">
          <ac:chgData name="Сергей Чернов" userId="393914c0cb2ddaad" providerId="LiveId" clId="{67F791BE-130A-4627-86D9-AE048B5725BB}" dt="2023-11-16T05:21:04.640" v="757" actId="12789"/>
          <ac:picMkLst>
            <pc:docMk/>
            <pc:sldMk cId="2804340404" sldId="264"/>
            <ac:picMk id="3" creationId="{A57CE587-73FB-34FD-C3FF-3910DF684E6C}"/>
          </ac:picMkLst>
        </pc:picChg>
      </pc:sldChg>
      <pc:sldChg chg="addSp delSp modSp add mod">
        <pc:chgData name="Сергей Чернов" userId="393914c0cb2ddaad" providerId="LiveId" clId="{67F791BE-130A-4627-86D9-AE048B5725BB}" dt="2023-12-11T16:46:00.685" v="3381" actId="12788"/>
        <pc:sldMkLst>
          <pc:docMk/>
          <pc:sldMk cId="695895313" sldId="265"/>
        </pc:sldMkLst>
        <pc:spChg chg="mod">
          <ac:chgData name="Сергей Чернов" userId="393914c0cb2ddaad" providerId="LiveId" clId="{67F791BE-130A-4627-86D9-AE048B5725BB}" dt="2023-12-11T16:34:01.085" v="3174" actId="12788"/>
          <ac:spMkLst>
            <pc:docMk/>
            <pc:sldMk cId="695895313" sldId="265"/>
            <ac:spMk id="2" creationId="{904CBCDC-938D-D6DB-CAB4-F356F30DC5FF}"/>
          </ac:spMkLst>
        </pc:spChg>
        <pc:spChg chg="mod">
          <ac:chgData name="Сергей Чернов" userId="393914c0cb2ddaad" providerId="LiveId" clId="{67F791BE-130A-4627-86D9-AE048B5725BB}" dt="2023-12-11T16:44:22.074" v="3355"/>
          <ac:spMkLst>
            <pc:docMk/>
            <pc:sldMk cId="695895313" sldId="265"/>
            <ac:spMk id="4" creationId="{DD6CB0FE-06D9-5D95-C4AF-84AC7B7B1C6B}"/>
          </ac:spMkLst>
        </pc:spChg>
        <pc:spChg chg="add mod ord">
          <ac:chgData name="Сергей Чернов" userId="393914c0cb2ddaad" providerId="LiveId" clId="{67F791BE-130A-4627-86D9-AE048B5725BB}" dt="2023-12-11T16:44:29.721" v="3358" actId="12788"/>
          <ac:spMkLst>
            <pc:docMk/>
            <pc:sldMk cId="695895313" sldId="265"/>
            <ac:spMk id="5" creationId="{11AE9336-B87D-9EA7-3C8E-CA67A4900834}"/>
          </ac:spMkLst>
        </pc:spChg>
        <pc:spChg chg="add del mod">
          <ac:chgData name="Сергей Чернов" userId="393914c0cb2ddaad" providerId="LiveId" clId="{67F791BE-130A-4627-86D9-AE048B5725BB}" dt="2023-12-11T16:44:20.699" v="3353"/>
          <ac:spMkLst>
            <pc:docMk/>
            <pc:sldMk cId="695895313" sldId="265"/>
            <ac:spMk id="6" creationId="{248777CA-6BA7-CC77-DFE7-EB2499BEE911}"/>
          </ac:spMkLst>
        </pc:spChg>
        <pc:picChg chg="mod">
          <ac:chgData name="Сергей Чернов" userId="393914c0cb2ddaad" providerId="LiveId" clId="{67F791BE-130A-4627-86D9-AE048B5725BB}" dt="2023-12-11T16:46:00.685" v="3381" actId="12788"/>
          <ac:picMkLst>
            <pc:docMk/>
            <pc:sldMk cId="695895313" sldId="265"/>
            <ac:picMk id="3" creationId="{CF9CD171-43A8-F31B-5B17-5DFEB7E6852E}"/>
          </ac:picMkLst>
        </pc:picChg>
      </pc:sldChg>
      <pc:sldChg chg="addSp del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1611134791" sldId="265"/>
        </pc:sldMkLst>
        <pc:spChg chg="add mod">
          <ac:chgData name="Сергей Чернов" userId="393914c0cb2ddaad" providerId="LiveId" clId="{67F791BE-130A-4627-86D9-AE048B5725BB}" dt="2023-11-16T05:21:59.761" v="776" actId="20577"/>
          <ac:spMkLst>
            <pc:docMk/>
            <pc:sldMk cId="1611134791" sldId="265"/>
            <ac:spMk id="2" creationId="{E3194DCA-5331-72ED-686E-5B0F4F78F576}"/>
          </ac:spMkLst>
        </pc:spChg>
        <pc:spChg chg="add mod">
          <ac:chgData name="Сергей Чернов" userId="393914c0cb2ddaad" providerId="LiveId" clId="{67F791BE-130A-4627-86D9-AE048B5725BB}" dt="2023-11-16T05:59:15.734" v="1402" actId="1076"/>
          <ac:spMkLst>
            <pc:docMk/>
            <pc:sldMk cId="1611134791" sldId="265"/>
            <ac:spMk id="3" creationId="{8D8EAB1C-BD06-FB8E-CB68-4565A7FEB36E}"/>
          </ac:spMkLst>
        </pc:spChg>
        <pc:spChg chg="add mod">
          <ac:chgData name="Сергей Чернов" userId="393914c0cb2ddaad" providerId="LiveId" clId="{67F791BE-130A-4627-86D9-AE048B5725BB}" dt="2023-11-16T05:24:14.030" v="831" actId="164"/>
          <ac:spMkLst>
            <pc:docMk/>
            <pc:sldMk cId="1611134791" sldId="265"/>
            <ac:spMk id="4" creationId="{CC22249D-F83E-ACF8-1F97-D38982AAFFB4}"/>
          </ac:spMkLst>
        </pc:spChg>
        <pc:spChg chg="add del mod ord">
          <ac:chgData name="Сергей Чернов" userId="393914c0cb2ddaad" providerId="LiveId" clId="{67F791BE-130A-4627-86D9-AE048B5725BB}" dt="2023-11-16T05:26:20.729" v="849"/>
          <ac:spMkLst>
            <pc:docMk/>
            <pc:sldMk cId="1611134791" sldId="265"/>
            <ac:spMk id="7" creationId="{DCA342D8-8A25-29DD-6FF0-9246AC9EA527}"/>
          </ac:spMkLst>
        </pc:spChg>
        <pc:spChg chg="add del mod">
          <ac:chgData name="Сергей Чернов" userId="393914c0cb2ddaad" providerId="LiveId" clId="{67F791BE-130A-4627-86D9-AE048B5725BB}" dt="2023-11-16T05:26:20.729" v="849"/>
          <ac:spMkLst>
            <pc:docMk/>
            <pc:sldMk cId="1611134791" sldId="265"/>
            <ac:spMk id="8" creationId="{C9ABE665-ABCB-5202-2FFB-5665EBDD2094}"/>
          </ac:spMkLst>
        </pc:spChg>
        <pc:spChg chg="add del mod">
          <ac:chgData name="Сергей Чернов" userId="393914c0cb2ddaad" providerId="LiveId" clId="{67F791BE-130A-4627-86D9-AE048B5725BB}" dt="2023-11-16T05:29:37.446" v="903" actId="478"/>
          <ac:spMkLst>
            <pc:docMk/>
            <pc:sldMk cId="1611134791" sldId="265"/>
            <ac:spMk id="9" creationId="{9374BF77-3A44-C734-C1B0-ECEA7A8F5E59}"/>
          </ac:spMkLst>
        </pc:spChg>
        <pc:spChg chg="add del mod">
          <ac:chgData name="Сергей Чернов" userId="393914c0cb2ddaad" providerId="LiveId" clId="{67F791BE-130A-4627-86D9-AE048B5725BB}" dt="2023-11-16T05:27:07.154" v="865"/>
          <ac:spMkLst>
            <pc:docMk/>
            <pc:sldMk cId="1611134791" sldId="265"/>
            <ac:spMk id="10" creationId="{D3CA25FE-EE9A-2014-8CA1-EFF3DA8EC84D}"/>
          </ac:spMkLst>
        </pc:spChg>
        <pc:spChg chg="mod">
          <ac:chgData name="Сергей Чернов" userId="393914c0cb2ddaad" providerId="LiveId" clId="{67F791BE-130A-4627-86D9-AE048B5725BB}" dt="2023-11-16T05:27:06.756" v="864"/>
          <ac:spMkLst>
            <pc:docMk/>
            <pc:sldMk cId="1611134791" sldId="265"/>
            <ac:spMk id="11" creationId="{D9DA62C2-C1EA-2D28-D6C0-88419231CABF}"/>
          </ac:spMkLst>
        </pc:spChg>
        <pc:spChg chg="add del mod">
          <ac:chgData name="Сергей Чернов" userId="393914c0cb2ddaad" providerId="LiveId" clId="{67F791BE-130A-4627-86D9-AE048B5725BB}" dt="2023-11-16T05:27:06.138" v="863" actId="767"/>
          <ac:spMkLst>
            <pc:docMk/>
            <pc:sldMk cId="1611134791" sldId="265"/>
            <ac:spMk id="12" creationId="{BCFDA161-6211-5EBE-2592-A3A7FACC1FD7}"/>
          </ac:spMkLst>
        </pc:spChg>
        <pc:spChg chg="add del mod">
          <ac:chgData name="Сергей Чернов" userId="393914c0cb2ddaad" providerId="LiveId" clId="{67F791BE-130A-4627-86D9-AE048B5725BB}" dt="2023-11-16T05:27:32.213" v="869"/>
          <ac:spMkLst>
            <pc:docMk/>
            <pc:sldMk cId="1611134791" sldId="265"/>
            <ac:spMk id="13" creationId="{14B1A00C-D6B3-D5D2-F075-1BE1EC65CF8F}"/>
          </ac:spMkLst>
        </pc:spChg>
        <pc:spChg chg="add del mod ord">
          <ac:chgData name="Сергей Чернов" userId="393914c0cb2ddaad" providerId="LiveId" clId="{67F791BE-130A-4627-86D9-AE048B5725BB}" dt="2023-11-16T05:33:27.327" v="923"/>
          <ac:spMkLst>
            <pc:docMk/>
            <pc:sldMk cId="1611134791" sldId="265"/>
            <ac:spMk id="18" creationId="{275F536A-DA3A-9E94-82D7-7AB9A2586B53}"/>
          </ac:spMkLst>
        </pc:spChg>
        <pc:spChg chg="add del">
          <ac:chgData name="Сергей Чернов" userId="393914c0cb2ddaad" providerId="LiveId" clId="{67F791BE-130A-4627-86D9-AE048B5725BB}" dt="2023-11-16T05:30:53.219" v="909" actId="478"/>
          <ac:spMkLst>
            <pc:docMk/>
            <pc:sldMk cId="1611134791" sldId="265"/>
            <ac:spMk id="20" creationId="{11CBD6E7-F4E1-DC9E-52F2-AB3851EDEF0E}"/>
          </ac:spMkLst>
        </pc:spChg>
        <pc:spChg chg="add del">
          <ac:chgData name="Сергей Чернов" userId="393914c0cb2ddaad" providerId="LiveId" clId="{67F791BE-130A-4627-86D9-AE048B5725BB}" dt="2023-11-16T05:31:25.821" v="911" actId="478"/>
          <ac:spMkLst>
            <pc:docMk/>
            <pc:sldMk cId="1611134791" sldId="265"/>
            <ac:spMk id="21" creationId="{56C7E561-A303-C5A6-DA88-455A5BE87485}"/>
          </ac:spMkLst>
        </pc:spChg>
        <pc:spChg chg="add del mod">
          <ac:chgData name="Сергей Чернов" userId="393914c0cb2ddaad" providerId="LiveId" clId="{67F791BE-130A-4627-86D9-AE048B5725BB}" dt="2023-11-16T05:33:27.327" v="923"/>
          <ac:spMkLst>
            <pc:docMk/>
            <pc:sldMk cId="1611134791" sldId="265"/>
            <ac:spMk id="22" creationId="{8A166A12-8B7A-E7E3-0E31-658E444847D0}"/>
          </ac:spMkLst>
        </pc:spChg>
        <pc:spChg chg="mod">
          <ac:chgData name="Сергей Чернов" userId="393914c0cb2ddaad" providerId="LiveId" clId="{67F791BE-130A-4627-86D9-AE048B5725BB}" dt="2023-11-16T05:33:23.194" v="922"/>
          <ac:spMkLst>
            <pc:docMk/>
            <pc:sldMk cId="1611134791" sldId="265"/>
            <ac:spMk id="23" creationId="{C04A2966-083E-2BBD-B838-A57DEC18CD3F}"/>
          </ac:spMkLst>
        </pc:spChg>
        <pc:spChg chg="mod">
          <ac:chgData name="Сергей Чернов" userId="393914c0cb2ddaad" providerId="LiveId" clId="{67F791BE-130A-4627-86D9-AE048B5725BB}" dt="2023-11-16T05:41:48.392" v="1241" actId="6549"/>
          <ac:spMkLst>
            <pc:docMk/>
            <pc:sldMk cId="1611134791" sldId="265"/>
            <ac:spMk id="24" creationId="{5F196BBF-EB59-0DA7-7C8F-0B7457DE8E15}"/>
          </ac:spMkLst>
        </pc:spChg>
        <pc:spChg chg="add mod">
          <ac:chgData name="Сергей Чернов" userId="393914c0cb2ddaad" providerId="LiveId" clId="{67F791BE-130A-4627-86D9-AE048B5725BB}" dt="2023-11-16T05:34:57.172" v="938" actId="208"/>
          <ac:spMkLst>
            <pc:docMk/>
            <pc:sldMk cId="1611134791" sldId="265"/>
            <ac:spMk id="25" creationId="{891E2FF0-E750-0615-B50F-13BD0CCB9561}"/>
          </ac:spMkLst>
        </pc:spChg>
        <pc:spChg chg="add mod">
          <ac:chgData name="Сергей Чернов" userId="393914c0cb2ddaad" providerId="LiveId" clId="{67F791BE-130A-4627-86D9-AE048B5725BB}" dt="2023-11-16T05:59:25.508" v="1403" actId="1076"/>
          <ac:spMkLst>
            <pc:docMk/>
            <pc:sldMk cId="1611134791" sldId="265"/>
            <ac:spMk id="27" creationId="{B29AEA21-D7B8-9868-115F-1D6A39CB6736}"/>
          </ac:spMkLst>
        </pc:spChg>
        <pc:spChg chg="add mod">
          <ac:chgData name="Сергей Чернов" userId="393914c0cb2ddaad" providerId="LiveId" clId="{67F791BE-130A-4627-86D9-AE048B5725BB}" dt="2023-11-16T05:59:32.940" v="1406" actId="1076"/>
          <ac:spMkLst>
            <pc:docMk/>
            <pc:sldMk cId="1611134791" sldId="265"/>
            <ac:spMk id="28" creationId="{F59C946E-1946-7D0F-18DF-89247977D256}"/>
          </ac:spMkLst>
        </pc:spChg>
        <pc:grpChg chg="add mod">
          <ac:chgData name="Сергей Чернов" userId="393914c0cb2ddaad" providerId="LiveId" clId="{67F791BE-130A-4627-86D9-AE048B5725BB}" dt="2023-11-16T05:59:32.940" v="1406" actId="1076"/>
          <ac:grpSpMkLst>
            <pc:docMk/>
            <pc:sldMk cId="1611134791" sldId="265"/>
            <ac:grpSpMk id="6" creationId="{EDCFC050-F016-637A-07EB-EA4A4848132D}"/>
          </ac:grpSpMkLst>
        </pc:grpChg>
        <pc:grpChg chg="add mod">
          <ac:chgData name="Сергей Чернов" userId="393914c0cb2ddaad" providerId="LiveId" clId="{67F791BE-130A-4627-86D9-AE048B5725BB}" dt="2023-11-16T05:59:32.940" v="1406" actId="1076"/>
          <ac:grpSpMkLst>
            <pc:docMk/>
            <pc:sldMk cId="1611134791" sldId="265"/>
            <ac:grpSpMk id="26" creationId="{4BC9DC0F-F127-02B2-8DCE-1B3C539DEBDC}"/>
          </ac:grpSpMkLst>
        </pc:grpChg>
        <pc:picChg chg="add mod">
          <ac:chgData name="Сергей Чернов" userId="393914c0cb2ddaad" providerId="LiveId" clId="{67F791BE-130A-4627-86D9-AE048B5725BB}" dt="2023-11-16T05:43:28.618" v="1265" actId="1076"/>
          <ac:picMkLst>
            <pc:docMk/>
            <pc:sldMk cId="1611134791" sldId="265"/>
            <ac:picMk id="5" creationId="{8A868DDD-DAE6-54A9-2E3F-E94F8697EABA}"/>
          </ac:picMkLst>
        </pc:picChg>
        <pc:picChg chg="add del">
          <ac:chgData name="Сергей Чернов" userId="393914c0cb2ddaad" providerId="LiveId" clId="{67F791BE-130A-4627-86D9-AE048B5725BB}" dt="2023-11-16T05:28:14.914" v="888" actId="478"/>
          <ac:picMkLst>
            <pc:docMk/>
            <pc:sldMk cId="1611134791" sldId="265"/>
            <ac:picMk id="15" creationId="{5170EE2A-F5A6-CEC5-B148-C9B4F09704C6}"/>
          </ac:picMkLst>
        </pc:picChg>
        <pc:picChg chg="add del mod">
          <ac:chgData name="Сергей Чернов" userId="393914c0cb2ddaad" providerId="LiveId" clId="{67F791BE-130A-4627-86D9-AE048B5725BB}" dt="2023-11-16T05:28:38.966" v="892" actId="478"/>
          <ac:picMkLst>
            <pc:docMk/>
            <pc:sldMk cId="1611134791" sldId="265"/>
            <ac:picMk id="17" creationId="{EF2612D7-5664-A270-270F-C871628E4D65}"/>
          </ac:picMkLst>
        </pc:picChg>
      </pc:sldChg>
      <pc:sldChg chg="addSp del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114218406" sldId="266"/>
        </pc:sldMkLst>
        <pc:spChg chg="add mod">
          <ac:chgData name="Сергей Чернов" userId="393914c0cb2ddaad" providerId="LiveId" clId="{67F791BE-130A-4627-86D9-AE048B5725BB}" dt="2023-11-16T05:39:08.309" v="1155"/>
          <ac:spMkLst>
            <pc:docMk/>
            <pc:sldMk cId="114218406" sldId="266"/>
            <ac:spMk id="2" creationId="{DD134F2C-1B5F-0521-BDC4-0976B8834FE1}"/>
          </ac:spMkLst>
        </pc:spChg>
        <pc:spChg chg="add mod">
          <ac:chgData name="Сергей Чернов" userId="393914c0cb2ddaad" providerId="LiveId" clId="{67F791BE-130A-4627-86D9-AE048B5725BB}" dt="2023-11-16T05:59:09.244" v="1401" actId="1076"/>
          <ac:spMkLst>
            <pc:docMk/>
            <pc:sldMk cId="114218406" sldId="266"/>
            <ac:spMk id="3" creationId="{A174AC35-7101-C40C-A3F4-8FBA816E4336}"/>
          </ac:spMkLst>
        </pc:spChg>
        <pc:spChg chg="del mod topLvl">
          <ac:chgData name="Сергей Чернов" userId="393914c0cb2ddaad" providerId="LiveId" clId="{67F791BE-130A-4627-86D9-AE048B5725BB}" dt="2023-11-16T05:45:16.088" v="1292" actId="478"/>
          <ac:spMkLst>
            <pc:docMk/>
            <pc:sldMk cId="114218406" sldId="266"/>
            <ac:spMk id="5" creationId="{D0F3C945-7686-A71D-C3AF-0F33C9840541}"/>
          </ac:spMkLst>
        </pc:spChg>
        <pc:spChg chg="mod">
          <ac:chgData name="Сергей Чернов" userId="393914c0cb2ddaad" providerId="LiveId" clId="{67F791BE-130A-4627-86D9-AE048B5725BB}" dt="2023-11-16T05:44:35.908" v="1284"/>
          <ac:spMkLst>
            <pc:docMk/>
            <pc:sldMk cId="114218406" sldId="266"/>
            <ac:spMk id="8" creationId="{6DA12653-C52A-5C0E-1A6A-D33FC7AF0EA7}"/>
          </ac:spMkLst>
        </pc:spChg>
        <pc:spChg chg="mod">
          <ac:chgData name="Сергей Чернов" userId="393914c0cb2ddaad" providerId="LiveId" clId="{67F791BE-130A-4627-86D9-AE048B5725BB}" dt="2023-11-16T05:39:08.309" v="1155"/>
          <ac:spMkLst>
            <pc:docMk/>
            <pc:sldMk cId="114218406" sldId="266"/>
            <ac:spMk id="9" creationId="{B9D11B03-90E9-4715-2EC5-08F2932E4FC3}"/>
          </ac:spMkLst>
        </pc:spChg>
        <pc:spChg chg="add mod">
          <ac:chgData name="Сергей Чернов" userId="393914c0cb2ddaad" providerId="LiveId" clId="{67F791BE-130A-4627-86D9-AE048B5725BB}" dt="2023-11-16T05:59:39.814" v="1407" actId="1076"/>
          <ac:spMkLst>
            <pc:docMk/>
            <pc:sldMk cId="114218406" sldId="266"/>
            <ac:spMk id="10" creationId="{9913F3FC-2C84-B6CB-467D-E3038020D6A8}"/>
          </ac:spMkLst>
        </pc:spChg>
        <pc:spChg chg="add del mod">
          <ac:chgData name="Сергей Чернов" userId="393914c0cb2ddaad" providerId="LiveId" clId="{67F791BE-130A-4627-86D9-AE048B5725BB}" dt="2023-11-16T05:45:16.088" v="1292" actId="478"/>
          <ac:spMkLst>
            <pc:docMk/>
            <pc:sldMk cId="114218406" sldId="266"/>
            <ac:spMk id="12" creationId="{14E0B89E-2ED8-E4BA-1BE9-66E644C7EB72}"/>
          </ac:spMkLst>
        </pc:spChg>
        <pc:spChg chg="mod">
          <ac:chgData name="Сергей Чернов" userId="393914c0cb2ddaad" providerId="LiveId" clId="{67F791BE-130A-4627-86D9-AE048B5725BB}" dt="2023-11-16T05:45:45.056" v="1299" actId="207"/>
          <ac:spMkLst>
            <pc:docMk/>
            <pc:sldMk cId="114218406" sldId="266"/>
            <ac:spMk id="14" creationId="{F81276CC-540C-50A3-C9B8-4EDC2D92E7AC}"/>
          </ac:spMkLst>
        </pc:spChg>
        <pc:spChg chg="mod">
          <ac:chgData name="Сергей Чернов" userId="393914c0cb2ddaad" providerId="LiveId" clId="{67F791BE-130A-4627-86D9-AE048B5725BB}" dt="2023-11-16T05:45:31.712" v="1297"/>
          <ac:spMkLst>
            <pc:docMk/>
            <pc:sldMk cId="114218406" sldId="266"/>
            <ac:spMk id="15" creationId="{B4F857DC-BF76-3F67-757A-4062059FB3C6}"/>
          </ac:spMkLst>
        </pc:spChg>
        <pc:grpChg chg="add del mod">
          <ac:chgData name="Сергей Чернов" userId="393914c0cb2ddaad" providerId="LiveId" clId="{67F791BE-130A-4627-86D9-AE048B5725BB}" dt="2023-11-16T05:42:50.921" v="1250" actId="478"/>
          <ac:grpSpMkLst>
            <pc:docMk/>
            <pc:sldMk cId="114218406" sldId="266"/>
            <ac:grpSpMk id="4" creationId="{D8B4FDC6-610A-7057-3DC4-AFEA7974EB1B}"/>
          </ac:grpSpMkLst>
        </pc:grpChg>
        <pc:grpChg chg="add mod">
          <ac:chgData name="Сергей Чернов" userId="393914c0cb2ddaad" providerId="LiveId" clId="{67F791BE-130A-4627-86D9-AE048B5725BB}" dt="2023-11-16T05:59:39.814" v="1407" actId="1076"/>
          <ac:grpSpMkLst>
            <pc:docMk/>
            <pc:sldMk cId="114218406" sldId="266"/>
            <ac:grpSpMk id="7" creationId="{7C1E5B1A-FD6D-6243-0D56-B2A94159A46A}"/>
          </ac:grpSpMkLst>
        </pc:grpChg>
        <pc:grpChg chg="add mod">
          <ac:chgData name="Сергей Чернов" userId="393914c0cb2ddaad" providerId="LiveId" clId="{67F791BE-130A-4627-86D9-AE048B5725BB}" dt="2023-11-16T05:59:39.814" v="1407" actId="1076"/>
          <ac:grpSpMkLst>
            <pc:docMk/>
            <pc:sldMk cId="114218406" sldId="266"/>
            <ac:grpSpMk id="13" creationId="{879F49C3-4AB5-FFA1-067F-61D7F8821D69}"/>
          </ac:grpSpMkLst>
        </pc:grpChg>
        <pc:picChg chg="del mod topLvl">
          <ac:chgData name="Сергей Чернов" userId="393914c0cb2ddaad" providerId="LiveId" clId="{67F791BE-130A-4627-86D9-AE048B5725BB}" dt="2023-11-16T05:42:50.921" v="1250" actId="478"/>
          <ac:picMkLst>
            <pc:docMk/>
            <pc:sldMk cId="114218406" sldId="266"/>
            <ac:picMk id="6" creationId="{CDFBEEF6-AA64-67E2-0AF6-8A78787CCBA0}"/>
          </ac:picMkLst>
        </pc:picChg>
        <pc:picChg chg="add mod ord">
          <ac:chgData name="Сергей Чернов" userId="393914c0cb2ddaad" providerId="LiveId" clId="{67F791BE-130A-4627-86D9-AE048B5725BB}" dt="2023-11-16T05:45:52.367" v="1302" actId="1076"/>
          <ac:picMkLst>
            <pc:docMk/>
            <pc:sldMk cId="114218406" sldId="266"/>
            <ac:picMk id="11" creationId="{E642AF90-27E2-DCDD-0858-28D9B536CDA6}"/>
          </ac:picMkLst>
        </pc:picChg>
      </pc:sldChg>
      <pc:sldChg chg="addSp modSp add mod">
        <pc:chgData name="Сергей Чернов" userId="393914c0cb2ddaad" providerId="LiveId" clId="{67F791BE-130A-4627-86D9-AE048B5725BB}" dt="2023-12-11T16:45:49.581" v="3380" actId="12788"/>
        <pc:sldMkLst>
          <pc:docMk/>
          <pc:sldMk cId="3444942343" sldId="266"/>
        </pc:sldMkLst>
        <pc:spChg chg="mod">
          <ac:chgData name="Сергей Чернов" userId="393914c0cb2ddaad" providerId="LiveId" clId="{67F791BE-130A-4627-86D9-AE048B5725BB}" dt="2023-12-11T16:34:06.886" v="3177" actId="12788"/>
          <ac:spMkLst>
            <pc:docMk/>
            <pc:sldMk cId="3444942343" sldId="266"/>
            <ac:spMk id="2" creationId="{3A688F60-8485-2BD0-3F87-F28ADB141546}"/>
          </ac:spMkLst>
        </pc:spChg>
        <pc:spChg chg="mod">
          <ac:chgData name="Сергей Чернов" userId="393914c0cb2ddaad" providerId="LiveId" clId="{67F791BE-130A-4627-86D9-AE048B5725BB}" dt="2023-12-11T16:45:19.726" v="3369"/>
          <ac:spMkLst>
            <pc:docMk/>
            <pc:sldMk cId="3444942343" sldId="266"/>
            <ac:spMk id="5" creationId="{4B811352-9742-6F80-EB67-D10ED2C1F21C}"/>
          </ac:spMkLst>
        </pc:spChg>
        <pc:spChg chg="mod">
          <ac:chgData name="Сергей Чернов" userId="393914c0cb2ddaad" providerId="LiveId" clId="{67F791BE-130A-4627-86D9-AE048B5725BB}" dt="2023-12-11T16:45:49.581" v="3380" actId="12788"/>
          <ac:spMkLst>
            <pc:docMk/>
            <pc:sldMk cId="3444942343" sldId="266"/>
            <ac:spMk id="6" creationId="{F8B00B0C-CEC3-254C-443E-5448C2F95A8C}"/>
          </ac:spMkLst>
        </pc:spChg>
        <pc:spChg chg="add mod ord">
          <ac:chgData name="Сергей Чернов" userId="393914c0cb2ddaad" providerId="LiveId" clId="{67F791BE-130A-4627-86D9-AE048B5725BB}" dt="2023-12-11T16:45:16.161" v="3367" actId="1076"/>
          <ac:spMkLst>
            <pc:docMk/>
            <pc:sldMk cId="3444942343" sldId="266"/>
            <ac:spMk id="7" creationId="{943056A0-9FF3-A09B-C766-F655FDEA3918}"/>
          </ac:spMkLst>
        </pc:spChg>
        <pc:spChg chg="add mod ord">
          <ac:chgData name="Сергей Чернов" userId="393914c0cb2ddaad" providerId="LiveId" clId="{67F791BE-130A-4627-86D9-AE048B5725BB}" dt="2023-12-11T16:45:49.581" v="3380" actId="12788"/>
          <ac:spMkLst>
            <pc:docMk/>
            <pc:sldMk cId="3444942343" sldId="266"/>
            <ac:spMk id="8" creationId="{93C06F8B-FD40-0A07-3A0C-7D21815F99C7}"/>
          </ac:spMkLst>
        </pc:spChg>
        <pc:picChg chg="mod">
          <ac:chgData name="Сергей Чернов" userId="393914c0cb2ddaad" providerId="LiveId" clId="{67F791BE-130A-4627-86D9-AE048B5725BB}" dt="2023-12-11T16:45:16.161" v="3367" actId="1076"/>
          <ac:picMkLst>
            <pc:docMk/>
            <pc:sldMk cId="3444942343" sldId="266"/>
            <ac:picMk id="3" creationId="{A496F619-158D-6E6E-D738-599365B93F0A}"/>
          </ac:picMkLst>
        </pc:picChg>
        <pc:picChg chg="mod">
          <ac:chgData name="Сергей Чернов" userId="393914c0cb2ddaad" providerId="LiveId" clId="{67F791BE-130A-4627-86D9-AE048B5725BB}" dt="2023-12-11T16:45:49.581" v="3380" actId="12788"/>
          <ac:picMkLst>
            <pc:docMk/>
            <pc:sldMk cId="3444942343" sldId="266"/>
            <ac:picMk id="4" creationId="{F0DF3B9B-4E15-D9C1-CE47-3758B5187A7A}"/>
          </ac:picMkLst>
        </pc:picChg>
      </pc:sldChg>
      <pc:sldChg chg="addSp del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152127616" sldId="267"/>
        </pc:sldMkLst>
        <pc:spChg chg="add mod">
          <ac:chgData name="Сергей Чернов" userId="393914c0cb2ddaad" providerId="LiveId" clId="{67F791BE-130A-4627-86D9-AE048B5725BB}" dt="2023-11-16T05:54:54.768" v="1339" actId="12788"/>
          <ac:spMkLst>
            <pc:docMk/>
            <pc:sldMk cId="152127616" sldId="267"/>
            <ac:spMk id="2" creationId="{905E0034-FAEC-9254-7B07-FE48E2B88A70}"/>
          </ac:spMkLst>
        </pc:spChg>
        <pc:spChg chg="add mod">
          <ac:chgData name="Сергей Чернов" userId="393914c0cb2ddaad" providerId="LiveId" clId="{67F791BE-130A-4627-86D9-AE048B5725BB}" dt="2023-11-16T05:59:00.444" v="1400" actId="1076"/>
          <ac:spMkLst>
            <pc:docMk/>
            <pc:sldMk cId="152127616" sldId="267"/>
            <ac:spMk id="3" creationId="{46ABC486-FACD-F66E-B7BE-91178CF8CFEC}"/>
          </ac:spMkLst>
        </pc:spChg>
        <pc:spChg chg="mod">
          <ac:chgData name="Сергей Чернов" userId="393914c0cb2ddaad" providerId="LiveId" clId="{67F791BE-130A-4627-86D9-AE048B5725BB}" dt="2023-11-16T05:54:19.877" v="1337"/>
          <ac:spMkLst>
            <pc:docMk/>
            <pc:sldMk cId="152127616" sldId="267"/>
            <ac:spMk id="5" creationId="{6314CC2C-2155-DAFC-8107-287644F5B4E9}"/>
          </ac:spMkLst>
        </pc:spChg>
        <pc:spChg chg="mod">
          <ac:chgData name="Сергей Чернов" userId="393914c0cb2ddaad" providerId="LiveId" clId="{67F791BE-130A-4627-86D9-AE048B5725BB}" dt="2023-11-16T05:46:07.060" v="1304"/>
          <ac:spMkLst>
            <pc:docMk/>
            <pc:sldMk cId="152127616" sldId="267"/>
            <ac:spMk id="6" creationId="{342757F2-5C24-B0C7-DB7A-F66B34F8EA36}"/>
          </ac:spMkLst>
        </pc:spChg>
        <pc:spChg chg="add mod">
          <ac:chgData name="Сергей Чернов" userId="393914c0cb2ddaad" providerId="LiveId" clId="{67F791BE-130A-4627-86D9-AE048B5725BB}" dt="2023-11-16T06:22:34.503" v="1918" actId="1076"/>
          <ac:spMkLst>
            <pc:docMk/>
            <pc:sldMk cId="152127616" sldId="267"/>
            <ac:spMk id="7" creationId="{98646052-197A-B9EC-964E-6E4CE1C196C0}"/>
          </ac:spMkLst>
        </pc:spChg>
        <pc:spChg chg="mod">
          <ac:chgData name="Сергей Чернов" userId="393914c0cb2ddaad" providerId="LiveId" clId="{67F791BE-130A-4627-86D9-AE048B5725BB}" dt="2023-11-16T05:46:07.060" v="1304"/>
          <ac:spMkLst>
            <pc:docMk/>
            <pc:sldMk cId="152127616" sldId="267"/>
            <ac:spMk id="9" creationId="{0C76258F-A054-DFBC-F5DD-2C332E6EE5CB}"/>
          </ac:spMkLst>
        </pc:spChg>
        <pc:spChg chg="mod">
          <ac:chgData name="Сергей Чернов" userId="393914c0cb2ddaad" providerId="LiveId" clId="{67F791BE-130A-4627-86D9-AE048B5725BB}" dt="2023-11-16T05:46:07.060" v="1304"/>
          <ac:spMkLst>
            <pc:docMk/>
            <pc:sldMk cId="152127616" sldId="267"/>
            <ac:spMk id="10" creationId="{E292453B-C892-8014-228D-207DFC06E1F9}"/>
          </ac:spMkLst>
        </pc:spChg>
        <pc:grpChg chg="add mod">
          <ac:chgData name="Сергей Чернов" userId="393914c0cb2ddaad" providerId="LiveId" clId="{67F791BE-130A-4627-86D9-AE048B5725BB}" dt="2023-11-16T05:59:52.229" v="1409" actId="1076"/>
          <ac:grpSpMkLst>
            <pc:docMk/>
            <pc:sldMk cId="152127616" sldId="267"/>
            <ac:grpSpMk id="4" creationId="{77EB8570-3DC5-50B1-8738-A897B0862F60}"/>
          </ac:grpSpMkLst>
        </pc:grpChg>
        <pc:grpChg chg="add mod">
          <ac:chgData name="Сергей Чернов" userId="393914c0cb2ddaad" providerId="LiveId" clId="{67F791BE-130A-4627-86D9-AE048B5725BB}" dt="2023-11-16T05:59:52.229" v="1409" actId="1076"/>
          <ac:grpSpMkLst>
            <pc:docMk/>
            <pc:sldMk cId="152127616" sldId="267"/>
            <ac:grpSpMk id="8" creationId="{58FC9015-798D-DFBC-3DC2-899155417BC3}"/>
          </ac:grpSpMkLst>
        </pc:grpChg>
        <pc:picChg chg="add del mod">
          <ac:chgData name="Сергей Чернов" userId="393914c0cb2ddaad" providerId="LiveId" clId="{67F791BE-130A-4627-86D9-AE048B5725BB}" dt="2023-11-16T05:49:48.877" v="1332" actId="478"/>
          <ac:picMkLst>
            <pc:docMk/>
            <pc:sldMk cId="152127616" sldId="267"/>
            <ac:picMk id="11" creationId="{AADEACBE-3E20-1F29-C2DC-C2A7F8E558A4}"/>
          </ac:picMkLst>
        </pc:picChg>
        <pc:picChg chg="add mod">
          <ac:chgData name="Сергей Чернов" userId="393914c0cb2ddaad" providerId="LiveId" clId="{67F791BE-130A-4627-86D9-AE048B5725BB}" dt="2023-11-16T05:59:52.229" v="1409" actId="1076"/>
          <ac:picMkLst>
            <pc:docMk/>
            <pc:sldMk cId="152127616" sldId="267"/>
            <ac:picMk id="12" creationId="{A431C080-6BBE-3877-A0DE-9CBF44A0436A}"/>
          </ac:picMkLst>
        </pc:picChg>
      </pc:sldChg>
      <pc:sldChg chg="addSp del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2607059900" sldId="268"/>
        </pc:sldMkLst>
        <pc:spChg chg="add mod">
          <ac:chgData name="Сергей Чернов" userId="393914c0cb2ddaad" providerId="LiveId" clId="{67F791BE-130A-4627-86D9-AE048B5725BB}" dt="2023-11-16T05:55:18.646" v="1341"/>
          <ac:spMkLst>
            <pc:docMk/>
            <pc:sldMk cId="2607059900" sldId="268"/>
            <ac:spMk id="2" creationId="{DCC39B03-6C03-CFFD-070E-731EA59724FD}"/>
          </ac:spMkLst>
        </pc:spChg>
        <pc:spChg chg="add mod">
          <ac:chgData name="Сергей Чернов" userId="393914c0cb2ddaad" providerId="LiveId" clId="{67F791BE-130A-4627-86D9-AE048B5725BB}" dt="2023-11-16T05:58:47.422" v="1399" actId="1076"/>
          <ac:spMkLst>
            <pc:docMk/>
            <pc:sldMk cId="2607059900" sldId="268"/>
            <ac:spMk id="3" creationId="{1C02661A-ED0B-C523-E75E-959E55955614}"/>
          </ac:spMkLst>
        </pc:spChg>
        <pc:spChg chg="mod">
          <ac:chgData name="Сергей Чернов" userId="393914c0cb2ddaad" providerId="LiveId" clId="{67F791BE-130A-4627-86D9-AE048B5725BB}" dt="2023-11-16T05:57:38.828" v="1382" actId="14100"/>
          <ac:spMkLst>
            <pc:docMk/>
            <pc:sldMk cId="2607059900" sldId="268"/>
            <ac:spMk id="5" creationId="{B80C056B-BBE7-CE29-665A-93627C84FA83}"/>
          </ac:spMkLst>
        </pc:spChg>
        <pc:spChg chg="mod">
          <ac:chgData name="Сергей Чернов" userId="393914c0cb2ddaad" providerId="LiveId" clId="{67F791BE-130A-4627-86D9-AE048B5725BB}" dt="2023-11-16T05:55:18.646" v="1341"/>
          <ac:spMkLst>
            <pc:docMk/>
            <pc:sldMk cId="2607059900" sldId="268"/>
            <ac:spMk id="6" creationId="{14FB0345-3E1F-CCE1-6F2E-4CFDCC14FB73}"/>
          </ac:spMkLst>
        </pc:spChg>
        <pc:spChg chg="add mod">
          <ac:chgData name="Сергей Чернов" userId="393914c0cb2ddaad" providerId="LiveId" clId="{67F791BE-130A-4627-86D9-AE048B5725BB}" dt="2023-11-16T06:23:15.524" v="1924" actId="1076"/>
          <ac:spMkLst>
            <pc:docMk/>
            <pc:sldMk cId="2607059900" sldId="268"/>
            <ac:spMk id="7" creationId="{1B573B7A-7AA7-29BB-C2C7-CC4EA48E9A0E}"/>
          </ac:spMkLst>
        </pc:spChg>
        <pc:spChg chg="mod">
          <ac:chgData name="Сергей Чернов" userId="393914c0cb2ddaad" providerId="LiveId" clId="{67F791BE-130A-4627-86D9-AE048B5725BB}" dt="2023-11-16T05:55:18.646" v="1341"/>
          <ac:spMkLst>
            <pc:docMk/>
            <pc:sldMk cId="2607059900" sldId="268"/>
            <ac:spMk id="9" creationId="{21A5923A-A7A2-9C84-DD0F-B6A779092E7F}"/>
          </ac:spMkLst>
        </pc:spChg>
        <pc:spChg chg="mod">
          <ac:chgData name="Сергей Чернов" userId="393914c0cb2ddaad" providerId="LiveId" clId="{67F791BE-130A-4627-86D9-AE048B5725BB}" dt="2023-11-16T05:55:18.646" v="1341"/>
          <ac:spMkLst>
            <pc:docMk/>
            <pc:sldMk cId="2607059900" sldId="268"/>
            <ac:spMk id="10" creationId="{0ACA260C-B7D8-75BE-B263-54D381B9A558}"/>
          </ac:spMkLst>
        </pc:spChg>
        <pc:grpChg chg="add mod">
          <ac:chgData name="Сергей Чернов" userId="393914c0cb2ddaad" providerId="LiveId" clId="{67F791BE-130A-4627-86D9-AE048B5725BB}" dt="2023-11-16T05:58:43.901" v="1398" actId="1076"/>
          <ac:grpSpMkLst>
            <pc:docMk/>
            <pc:sldMk cId="2607059900" sldId="268"/>
            <ac:grpSpMk id="4" creationId="{D3959EB5-D8E6-2C0D-ED33-3F5F051D1A23}"/>
          </ac:grpSpMkLst>
        </pc:grpChg>
        <pc:grpChg chg="add mod">
          <ac:chgData name="Сергей Чернов" userId="393914c0cb2ddaad" providerId="LiveId" clId="{67F791BE-130A-4627-86D9-AE048B5725BB}" dt="2023-11-16T06:00:08.281" v="1413" actId="14100"/>
          <ac:grpSpMkLst>
            <pc:docMk/>
            <pc:sldMk cId="2607059900" sldId="268"/>
            <ac:grpSpMk id="8" creationId="{9D2FD34F-A3D0-920E-FD99-5FA4A79C7A49}"/>
          </ac:grpSpMkLst>
        </pc:grpChg>
        <pc:picChg chg="add del mod">
          <ac:chgData name="Сергей Чернов" userId="393914c0cb2ddaad" providerId="LiveId" clId="{67F791BE-130A-4627-86D9-AE048B5725BB}" dt="2023-11-16T05:56:17.636" v="1366" actId="478"/>
          <ac:picMkLst>
            <pc:docMk/>
            <pc:sldMk cId="2607059900" sldId="268"/>
            <ac:picMk id="11" creationId="{B4D61153-3977-B66B-137D-73A9BF1B032F}"/>
          </ac:picMkLst>
        </pc:picChg>
        <pc:picChg chg="add mod">
          <ac:chgData name="Сергей Чернов" userId="393914c0cb2ddaad" providerId="LiveId" clId="{67F791BE-130A-4627-86D9-AE048B5725BB}" dt="2023-11-16T06:00:12.241" v="1416" actId="1076"/>
          <ac:picMkLst>
            <pc:docMk/>
            <pc:sldMk cId="2607059900" sldId="268"/>
            <ac:picMk id="12" creationId="{F673A655-E7AB-F362-56DF-28317CCA4D49}"/>
          </ac:picMkLst>
        </pc:picChg>
      </pc:sldChg>
      <pc:sldChg chg="addSp delSp modSp new del mod ord">
        <pc:chgData name="Сергей Чернов" userId="393914c0cb2ddaad" providerId="LiveId" clId="{67F791BE-130A-4627-86D9-AE048B5725BB}" dt="2023-12-11T16:31:12.184" v="3130" actId="47"/>
        <pc:sldMkLst>
          <pc:docMk/>
          <pc:sldMk cId="1511594926" sldId="269"/>
        </pc:sldMkLst>
        <pc:spChg chg="add mod">
          <ac:chgData name="Сергей Чернов" userId="393914c0cb2ddaad" providerId="LiveId" clId="{67F791BE-130A-4627-86D9-AE048B5725BB}" dt="2023-11-16T06:00:55.678" v="1439" actId="20577"/>
          <ac:spMkLst>
            <pc:docMk/>
            <pc:sldMk cId="1511594926" sldId="269"/>
            <ac:spMk id="2" creationId="{5E9BFFE0-00D7-266D-89CD-6776A956C33D}"/>
          </ac:spMkLst>
        </pc:spChg>
        <pc:spChg chg="add del mod">
          <ac:chgData name="Сергей Чернов" userId="393914c0cb2ddaad" providerId="LiveId" clId="{67F791BE-130A-4627-86D9-AE048B5725BB}" dt="2023-11-16T06:00:44.889" v="1418" actId="478"/>
          <ac:spMkLst>
            <pc:docMk/>
            <pc:sldMk cId="1511594926" sldId="269"/>
            <ac:spMk id="3" creationId="{8280F052-2FA5-1C2F-2276-AA35BF3E00B6}"/>
          </ac:spMkLst>
        </pc:spChg>
        <pc:spChg chg="mod">
          <ac:chgData name="Сергей Чернов" userId="393914c0cb2ddaad" providerId="LiveId" clId="{67F791BE-130A-4627-86D9-AE048B5725BB}" dt="2023-11-16T06:09:34.899" v="1579" actId="12788"/>
          <ac:spMkLst>
            <pc:docMk/>
            <pc:sldMk cId="1511594926" sldId="269"/>
            <ac:spMk id="5" creationId="{3926B342-2965-3393-8058-73BB5C389B49}"/>
          </ac:spMkLst>
        </pc:spChg>
        <pc:spChg chg="mod">
          <ac:chgData name="Сергей Чернов" userId="393914c0cb2ddaad" providerId="LiveId" clId="{67F791BE-130A-4627-86D9-AE048B5725BB}" dt="2023-11-16T06:00:32.870" v="1417"/>
          <ac:spMkLst>
            <pc:docMk/>
            <pc:sldMk cId="1511594926" sldId="269"/>
            <ac:spMk id="6" creationId="{D267DAF2-0A22-7666-A5BB-D7BAABF88CB8}"/>
          </ac:spMkLst>
        </pc:spChg>
        <pc:spChg chg="add mod">
          <ac:chgData name="Сергей Чернов" userId="393914c0cb2ddaad" providerId="LiveId" clId="{67F791BE-130A-4627-86D9-AE048B5725BB}" dt="2023-11-16T06:23:30.961" v="1925" actId="1076"/>
          <ac:spMkLst>
            <pc:docMk/>
            <pc:sldMk cId="1511594926" sldId="269"/>
            <ac:spMk id="7" creationId="{ABA8C354-4D04-7AA0-87AF-52D13EB1A439}"/>
          </ac:spMkLst>
        </pc:spChg>
        <pc:spChg chg="mod">
          <ac:chgData name="Сергей Чернов" userId="393914c0cb2ddaad" providerId="LiveId" clId="{67F791BE-130A-4627-86D9-AE048B5725BB}" dt="2023-11-16T06:00:32.870" v="1417"/>
          <ac:spMkLst>
            <pc:docMk/>
            <pc:sldMk cId="1511594926" sldId="269"/>
            <ac:spMk id="9" creationId="{86226149-7728-44DD-C42C-99E6AF019474}"/>
          </ac:spMkLst>
        </pc:spChg>
        <pc:spChg chg="mod">
          <ac:chgData name="Сергей Чернов" userId="393914c0cb2ddaad" providerId="LiveId" clId="{67F791BE-130A-4627-86D9-AE048B5725BB}" dt="2023-11-16T06:00:32.870" v="1417"/>
          <ac:spMkLst>
            <pc:docMk/>
            <pc:sldMk cId="1511594926" sldId="269"/>
            <ac:spMk id="10" creationId="{50BFAD8B-9AF1-035D-49D7-554D320D939D}"/>
          </ac:spMkLst>
        </pc:spChg>
        <pc:grpChg chg="add mod">
          <ac:chgData name="Сергей Чернов" userId="393914c0cb2ddaad" providerId="LiveId" clId="{67F791BE-130A-4627-86D9-AE048B5725BB}" dt="2023-11-16T06:26:38.647" v="1962" actId="1076"/>
          <ac:grpSpMkLst>
            <pc:docMk/>
            <pc:sldMk cId="1511594926" sldId="269"/>
            <ac:grpSpMk id="4" creationId="{20CA4977-8209-E346-AEEE-E1555AFDDAB3}"/>
          </ac:grpSpMkLst>
        </pc:grpChg>
        <pc:grpChg chg="add mod">
          <ac:chgData name="Сергей Чернов" userId="393914c0cb2ddaad" providerId="LiveId" clId="{67F791BE-130A-4627-86D9-AE048B5725BB}" dt="2023-11-16T06:06:27.495" v="1511" actId="1076"/>
          <ac:grpSpMkLst>
            <pc:docMk/>
            <pc:sldMk cId="1511594926" sldId="269"/>
            <ac:grpSpMk id="8" creationId="{E9CA8ACB-77B1-CEEA-F39A-05013FFFE16B}"/>
          </ac:grpSpMkLst>
        </pc:grpChg>
        <pc:picChg chg="add del mod">
          <ac:chgData name="Сергей Чернов" userId="393914c0cb2ddaad" providerId="LiveId" clId="{67F791BE-130A-4627-86D9-AE048B5725BB}" dt="2023-11-16T06:05:10.179" v="1446" actId="478"/>
          <ac:picMkLst>
            <pc:docMk/>
            <pc:sldMk cId="1511594926" sldId="269"/>
            <ac:picMk id="11" creationId="{43761856-450E-FA32-3E04-3243B2A38BF3}"/>
          </ac:picMkLst>
        </pc:picChg>
        <pc:picChg chg="add mod">
          <ac:chgData name="Сергей Чернов" userId="393914c0cb2ddaad" providerId="LiveId" clId="{67F791BE-130A-4627-86D9-AE048B5725BB}" dt="2023-11-16T06:06:27.495" v="1511" actId="1076"/>
          <ac:picMkLst>
            <pc:docMk/>
            <pc:sldMk cId="1511594926" sldId="269"/>
            <ac:picMk id="12" creationId="{62AF83C6-5EDB-9918-AB69-963D3008B725}"/>
          </ac:picMkLst>
        </pc:picChg>
      </pc:sldChg>
      <pc:sldChg chg="addSp modSp new del mod">
        <pc:chgData name="Сергей Чернов" userId="393914c0cb2ddaad" providerId="LiveId" clId="{67F791BE-130A-4627-86D9-AE048B5725BB}" dt="2023-11-16T06:07:11.644" v="1551" actId="47"/>
        <pc:sldMkLst>
          <pc:docMk/>
          <pc:sldMk cId="811348459" sldId="270"/>
        </pc:sldMkLst>
        <pc:spChg chg="add mod">
          <ac:chgData name="Сергей Чернов" userId="393914c0cb2ddaad" providerId="LiveId" clId="{67F791BE-130A-4627-86D9-AE048B5725BB}" dt="2023-11-16T06:04:48.900" v="1445"/>
          <ac:spMkLst>
            <pc:docMk/>
            <pc:sldMk cId="811348459" sldId="270"/>
            <ac:spMk id="2" creationId="{8E30447A-EDCA-71B6-4ABF-A8FFDCD7A8EA}"/>
          </ac:spMkLst>
        </pc:spChg>
        <pc:spChg chg="mod">
          <ac:chgData name="Сергей Чернов" userId="393914c0cb2ddaad" providerId="LiveId" clId="{67F791BE-130A-4627-86D9-AE048B5725BB}" dt="2023-11-16T06:04:48.900" v="1445"/>
          <ac:spMkLst>
            <pc:docMk/>
            <pc:sldMk cId="811348459" sldId="270"/>
            <ac:spMk id="4" creationId="{7263B98E-E049-043D-6A3E-F0983C5456EC}"/>
          </ac:spMkLst>
        </pc:spChg>
        <pc:spChg chg="mod">
          <ac:chgData name="Сергей Чернов" userId="393914c0cb2ddaad" providerId="LiveId" clId="{67F791BE-130A-4627-86D9-AE048B5725BB}" dt="2023-11-16T06:04:48.900" v="1445"/>
          <ac:spMkLst>
            <pc:docMk/>
            <pc:sldMk cId="811348459" sldId="270"/>
            <ac:spMk id="5" creationId="{D82FDF1B-C33A-E847-733F-0D4A614C49FD}"/>
          </ac:spMkLst>
        </pc:spChg>
        <pc:spChg chg="add mod">
          <ac:chgData name="Сергей Чернов" userId="393914c0cb2ddaad" providerId="LiveId" clId="{67F791BE-130A-4627-86D9-AE048B5725BB}" dt="2023-11-16T06:07:00.560" v="1550" actId="20577"/>
          <ac:spMkLst>
            <pc:docMk/>
            <pc:sldMk cId="811348459" sldId="270"/>
            <ac:spMk id="6" creationId="{BBB4E453-F28B-6D65-C873-1D8465FC1BF5}"/>
          </ac:spMkLst>
        </pc:spChg>
        <pc:spChg chg="mod">
          <ac:chgData name="Сергей Чернов" userId="393914c0cb2ddaad" providerId="LiveId" clId="{67F791BE-130A-4627-86D9-AE048B5725BB}" dt="2023-11-16T06:04:48.900" v="1445"/>
          <ac:spMkLst>
            <pc:docMk/>
            <pc:sldMk cId="811348459" sldId="270"/>
            <ac:spMk id="8" creationId="{B2CB129B-A07D-6B51-4949-DEC0481FBB00}"/>
          </ac:spMkLst>
        </pc:spChg>
        <pc:spChg chg="mod">
          <ac:chgData name="Сергей Чернов" userId="393914c0cb2ddaad" providerId="LiveId" clId="{67F791BE-130A-4627-86D9-AE048B5725BB}" dt="2023-11-16T06:04:48.900" v="1445"/>
          <ac:spMkLst>
            <pc:docMk/>
            <pc:sldMk cId="811348459" sldId="270"/>
            <ac:spMk id="9" creationId="{7FAEF2A2-F30C-9E0C-2B5E-905EEF658A62}"/>
          </ac:spMkLst>
        </pc:spChg>
        <pc:grpChg chg="add mod">
          <ac:chgData name="Сергей Чернов" userId="393914c0cb2ddaad" providerId="LiveId" clId="{67F791BE-130A-4627-86D9-AE048B5725BB}" dt="2023-11-16T06:04:48.900" v="1445"/>
          <ac:grpSpMkLst>
            <pc:docMk/>
            <pc:sldMk cId="811348459" sldId="270"/>
            <ac:grpSpMk id="3" creationId="{994DF4F6-6F5F-2FB3-8664-F2DD3C346C8F}"/>
          </ac:grpSpMkLst>
        </pc:grpChg>
        <pc:grpChg chg="add mod">
          <ac:chgData name="Сергей Чернов" userId="393914c0cb2ddaad" providerId="LiveId" clId="{67F791BE-130A-4627-86D9-AE048B5725BB}" dt="2023-11-16T06:04:48.900" v="1445"/>
          <ac:grpSpMkLst>
            <pc:docMk/>
            <pc:sldMk cId="811348459" sldId="270"/>
            <ac:grpSpMk id="7" creationId="{165D2DFE-A705-E05E-E7AA-8B0A8C0BA4F7}"/>
          </ac:grpSpMkLst>
        </pc:grpChg>
        <pc:picChg chg="add mod">
          <ac:chgData name="Сергей Чернов" userId="393914c0cb2ddaad" providerId="LiveId" clId="{67F791BE-130A-4627-86D9-AE048B5725BB}" dt="2023-11-16T06:04:48.900" v="1445"/>
          <ac:picMkLst>
            <pc:docMk/>
            <pc:sldMk cId="811348459" sldId="270"/>
            <ac:picMk id="10" creationId="{64199D92-F942-B8C7-CD35-BB6C66FB6AB3}"/>
          </ac:picMkLst>
        </pc:picChg>
      </pc:sldChg>
      <pc:sldChg chg="addSp delSp modSp new del mod">
        <pc:chgData name="Сергей Чернов" userId="393914c0cb2ddaad" providerId="LiveId" clId="{67F791BE-130A-4627-86D9-AE048B5725BB}" dt="2023-12-11T16:31:12.184" v="3130" actId="47"/>
        <pc:sldMkLst>
          <pc:docMk/>
          <pc:sldMk cId="238478412" sldId="271"/>
        </pc:sldMkLst>
        <pc:spChg chg="add mod">
          <ac:chgData name="Сергей Чернов" userId="393914c0cb2ddaad" providerId="LiveId" clId="{67F791BE-130A-4627-86D9-AE048B5725BB}" dt="2023-11-16T06:12:59.479" v="1598" actId="27636"/>
          <ac:spMkLst>
            <pc:docMk/>
            <pc:sldMk cId="238478412" sldId="271"/>
            <ac:spMk id="2" creationId="{F3608C2A-A5FE-CF2A-C4D7-2BFB51B8DD8C}"/>
          </ac:spMkLst>
        </pc:spChg>
        <pc:spChg chg="mod">
          <ac:chgData name="Сергей Чернов" userId="393914c0cb2ddaad" providerId="LiveId" clId="{67F791BE-130A-4627-86D9-AE048B5725BB}" dt="2023-11-16T06:16:38.635" v="1679" actId="255"/>
          <ac:spMkLst>
            <pc:docMk/>
            <pc:sldMk cId="238478412" sldId="271"/>
            <ac:spMk id="4" creationId="{7FD727BE-7454-6CE5-CDB6-76328C0029A0}"/>
          </ac:spMkLst>
        </pc:spChg>
        <pc:spChg chg="mod">
          <ac:chgData name="Сергей Чернов" userId="393914c0cb2ddaad" providerId="LiveId" clId="{67F791BE-130A-4627-86D9-AE048B5725BB}" dt="2023-11-16T06:15:15.560" v="1653" actId="1076"/>
          <ac:spMkLst>
            <pc:docMk/>
            <pc:sldMk cId="238478412" sldId="271"/>
            <ac:spMk id="5" creationId="{FDB123E2-17E2-0AE6-3D0D-490127AE8092}"/>
          </ac:spMkLst>
        </pc:spChg>
        <pc:spChg chg="add mod">
          <ac:chgData name="Сергей Чернов" userId="393914c0cb2ddaad" providerId="LiveId" clId="{67F791BE-130A-4627-86D9-AE048B5725BB}" dt="2023-11-16T06:24:37.042" v="1933" actId="1076"/>
          <ac:spMkLst>
            <pc:docMk/>
            <pc:sldMk cId="238478412" sldId="271"/>
            <ac:spMk id="6" creationId="{8A28BB6B-E801-25A9-7FB7-4F1FD5B5456A}"/>
          </ac:spMkLst>
        </pc:spChg>
        <pc:spChg chg="mod">
          <ac:chgData name="Сергей Чернов" userId="393914c0cb2ddaad" providerId="LiveId" clId="{67F791BE-130A-4627-86D9-AE048B5725BB}" dt="2023-11-16T06:12:38.392" v="1592"/>
          <ac:spMkLst>
            <pc:docMk/>
            <pc:sldMk cId="238478412" sldId="271"/>
            <ac:spMk id="8" creationId="{4D8FD2C4-BF41-14E1-633A-355CE366910F}"/>
          </ac:spMkLst>
        </pc:spChg>
        <pc:spChg chg="mod">
          <ac:chgData name="Сергей Чернов" userId="393914c0cb2ddaad" providerId="LiveId" clId="{67F791BE-130A-4627-86D9-AE048B5725BB}" dt="2023-11-16T06:12:38.392" v="1592"/>
          <ac:spMkLst>
            <pc:docMk/>
            <pc:sldMk cId="238478412" sldId="271"/>
            <ac:spMk id="9" creationId="{DB10D73B-181D-85DA-8244-2FDDA4ACCDAC}"/>
          </ac:spMkLst>
        </pc:spChg>
        <pc:grpChg chg="add mod">
          <ac:chgData name="Сергей Чернов" userId="393914c0cb2ddaad" providerId="LiveId" clId="{67F791BE-130A-4627-86D9-AE048B5725BB}" dt="2023-11-16T06:17:33.436" v="1694" actId="1076"/>
          <ac:grpSpMkLst>
            <pc:docMk/>
            <pc:sldMk cId="238478412" sldId="271"/>
            <ac:grpSpMk id="3" creationId="{A7EB121F-5D1E-BC2A-19BD-F4C890C2A030}"/>
          </ac:grpSpMkLst>
        </pc:grpChg>
        <pc:grpChg chg="add mod">
          <ac:chgData name="Сергей Чернов" userId="393914c0cb2ddaad" providerId="LiveId" clId="{67F791BE-130A-4627-86D9-AE048B5725BB}" dt="2023-11-16T06:17:27.571" v="1692" actId="14100"/>
          <ac:grpSpMkLst>
            <pc:docMk/>
            <pc:sldMk cId="238478412" sldId="271"/>
            <ac:grpSpMk id="7" creationId="{B4199CC7-1D8D-A664-F809-303BE33E03F4}"/>
          </ac:grpSpMkLst>
        </pc:grpChg>
        <pc:picChg chg="add del mod">
          <ac:chgData name="Сергей Чернов" userId="393914c0cb2ddaad" providerId="LiveId" clId="{67F791BE-130A-4627-86D9-AE048B5725BB}" dt="2023-11-16T06:14:09.338" v="1641" actId="478"/>
          <ac:picMkLst>
            <pc:docMk/>
            <pc:sldMk cId="238478412" sldId="271"/>
            <ac:picMk id="10" creationId="{DA8AEE41-7511-84DC-E2D1-033453EB637B}"/>
          </ac:picMkLst>
        </pc:picChg>
        <pc:picChg chg="add mod">
          <ac:chgData name="Сергей Чернов" userId="393914c0cb2ddaad" providerId="LiveId" clId="{67F791BE-130A-4627-86D9-AE048B5725BB}" dt="2023-11-16T06:17:29.375" v="1693" actId="1076"/>
          <ac:picMkLst>
            <pc:docMk/>
            <pc:sldMk cId="238478412" sldId="271"/>
            <ac:picMk id="11" creationId="{CCA8A745-921D-2A68-70E8-5DF63AFACE6F}"/>
          </ac:picMkLst>
        </pc:picChg>
      </pc:sldChg>
      <pc:sldChg chg="addSp delSp modSp new mod">
        <pc:chgData name="Сергей Чернов" userId="393914c0cb2ddaad" providerId="LiveId" clId="{67F791BE-130A-4627-86D9-AE048B5725BB}" dt="2023-12-11T21:22:50.670" v="3653" actId="113"/>
        <pc:sldMkLst>
          <pc:docMk/>
          <pc:sldMk cId="3034728413" sldId="272"/>
        </pc:sldMkLst>
        <pc:spChg chg="add mod">
          <ac:chgData name="Сергей Чернов" userId="393914c0cb2ddaad" providerId="LiveId" clId="{67F791BE-130A-4627-86D9-AE048B5725BB}" dt="2023-11-16T06:44:32.626" v="2419" actId="20577"/>
          <ac:spMkLst>
            <pc:docMk/>
            <pc:sldMk cId="3034728413" sldId="272"/>
            <ac:spMk id="2" creationId="{A4F11AD0-A3B5-D7FB-C831-CD77AF135E04}"/>
          </ac:spMkLst>
        </pc:spChg>
        <pc:spChg chg="add del mod">
          <ac:chgData name="Сергей Чернов" userId="393914c0cb2ddaad" providerId="LiveId" clId="{67F791BE-130A-4627-86D9-AE048B5725BB}" dt="2023-11-16T06:47:21.860" v="2431" actId="478"/>
          <ac:spMkLst>
            <pc:docMk/>
            <pc:sldMk cId="3034728413" sldId="272"/>
            <ac:spMk id="3" creationId="{B50D6A47-ACDA-ADDE-CC09-AC3DA7F9A4BE}"/>
          </ac:spMkLst>
        </pc:spChg>
        <pc:spChg chg="add mod">
          <ac:chgData name="Сергей Чернов" userId="393914c0cb2ddaad" providerId="LiveId" clId="{67F791BE-130A-4627-86D9-AE048B5725BB}" dt="2023-12-11T21:22:50.670" v="3653" actId="113"/>
          <ac:spMkLst>
            <pc:docMk/>
            <pc:sldMk cId="3034728413" sldId="272"/>
            <ac:spMk id="4" creationId="{08B81467-5797-F624-CB7D-167862221598}"/>
          </ac:spMkLst>
        </pc:spChg>
        <pc:picChg chg="add del mod">
          <ac:chgData name="Сергей Чернов" userId="393914c0cb2ddaad" providerId="LiveId" clId="{67F791BE-130A-4627-86D9-AE048B5725BB}" dt="2023-11-16T06:56:54.216" v="2720" actId="478"/>
          <ac:picMkLst>
            <pc:docMk/>
            <pc:sldMk cId="3034728413" sldId="272"/>
            <ac:picMk id="6" creationId="{A4014D59-B610-3857-312A-75589BE7175D}"/>
          </ac:picMkLst>
        </pc:picChg>
        <pc:picChg chg="add mod">
          <ac:chgData name="Сергей Чернов" userId="393914c0cb2ddaad" providerId="LiveId" clId="{67F791BE-130A-4627-86D9-AE048B5725BB}" dt="2023-11-16T07:00:51.236" v="2724" actId="1076"/>
          <ac:picMkLst>
            <pc:docMk/>
            <pc:sldMk cId="3034728413" sldId="272"/>
            <ac:picMk id="8" creationId="{2C48967C-F0F5-5D1C-AF1F-ED78700DCD0D}"/>
          </ac:picMkLst>
        </pc:picChg>
      </pc:sldChg>
      <pc:sldChg chg="addSp delSp modSp add del mod">
        <pc:chgData name="Сергей Чернов" userId="393914c0cb2ddaad" providerId="LiveId" clId="{67F791BE-130A-4627-86D9-AE048B5725BB}" dt="2023-12-11T16:31:12.184" v="3130" actId="47"/>
        <pc:sldMkLst>
          <pc:docMk/>
          <pc:sldMk cId="6092576" sldId="273"/>
        </pc:sldMkLst>
        <pc:spChg chg="mod">
          <ac:chgData name="Сергей Чернов" userId="393914c0cb2ddaad" providerId="LiveId" clId="{67F791BE-130A-4627-86D9-AE048B5725BB}" dt="2023-11-16T06:10:06.647" v="1586" actId="20577"/>
          <ac:spMkLst>
            <pc:docMk/>
            <pc:sldMk cId="6092576" sldId="273"/>
            <ac:spMk id="5" creationId="{3926B342-2965-3393-8058-73BB5C389B49}"/>
          </ac:spMkLst>
        </pc:spChg>
        <pc:spChg chg="mod">
          <ac:chgData name="Сергей Чернов" userId="393914c0cb2ddaad" providerId="LiveId" clId="{67F791BE-130A-4627-86D9-AE048B5725BB}" dt="2023-11-16T06:08:50.587" v="1574" actId="14100"/>
          <ac:spMkLst>
            <pc:docMk/>
            <pc:sldMk cId="6092576" sldId="273"/>
            <ac:spMk id="6" creationId="{D267DAF2-0A22-7666-A5BB-D7BAABF88CB8}"/>
          </ac:spMkLst>
        </pc:spChg>
        <pc:spChg chg="mod">
          <ac:chgData name="Сергей Чернов" userId="393914c0cb2ddaad" providerId="LiveId" clId="{67F791BE-130A-4627-86D9-AE048B5725BB}" dt="2023-11-16T06:23:44.958" v="1928" actId="1076"/>
          <ac:spMkLst>
            <pc:docMk/>
            <pc:sldMk cId="6092576" sldId="273"/>
            <ac:spMk id="7" creationId="{ABA8C354-4D04-7AA0-87AF-52D13EB1A439}"/>
          </ac:spMkLst>
        </pc:spChg>
        <pc:grpChg chg="mod">
          <ac:chgData name="Сергей Чернов" userId="393914c0cb2ddaad" providerId="LiveId" clId="{67F791BE-130A-4627-86D9-AE048B5725BB}" dt="2023-11-16T06:09:09.748" v="1577" actId="14100"/>
          <ac:grpSpMkLst>
            <pc:docMk/>
            <pc:sldMk cId="6092576" sldId="273"/>
            <ac:grpSpMk id="4" creationId="{20CA4977-8209-E346-AEEE-E1555AFDDAB3}"/>
          </ac:grpSpMkLst>
        </pc:grpChg>
        <pc:grpChg chg="mod">
          <ac:chgData name="Сергей Чернов" userId="393914c0cb2ddaad" providerId="LiveId" clId="{67F791BE-130A-4627-86D9-AE048B5725BB}" dt="2023-11-16T06:09:54.052" v="1582" actId="1076"/>
          <ac:grpSpMkLst>
            <pc:docMk/>
            <pc:sldMk cId="6092576" sldId="273"/>
            <ac:grpSpMk id="8" creationId="{E9CA8ACB-77B1-CEEA-F39A-05013FFFE16B}"/>
          </ac:grpSpMkLst>
        </pc:grpChg>
        <pc:picChg chg="add mod">
          <ac:chgData name="Сергей Чернов" userId="393914c0cb2ddaad" providerId="LiveId" clId="{67F791BE-130A-4627-86D9-AE048B5725BB}" dt="2023-11-16T06:09:54.052" v="1582" actId="1076"/>
          <ac:picMkLst>
            <pc:docMk/>
            <pc:sldMk cId="6092576" sldId="273"/>
            <ac:picMk id="3" creationId="{71BFA151-A852-9631-DEA5-547AF01948D3}"/>
          </ac:picMkLst>
        </pc:picChg>
        <pc:picChg chg="del">
          <ac:chgData name="Сергей Чернов" userId="393914c0cb2ddaad" providerId="LiveId" clId="{67F791BE-130A-4627-86D9-AE048B5725BB}" dt="2023-11-16T06:07:43.426" v="1558" actId="478"/>
          <ac:picMkLst>
            <pc:docMk/>
            <pc:sldMk cId="6092576" sldId="273"/>
            <ac:picMk id="12" creationId="{62AF83C6-5EDB-9918-AB69-963D3008B725}"/>
          </ac:picMkLst>
        </pc:picChg>
      </pc:sldChg>
      <pc:sldChg chg="addSp delSp modSp new del mod">
        <pc:chgData name="Сергей Чернов" userId="393914c0cb2ddaad" providerId="LiveId" clId="{67F791BE-130A-4627-86D9-AE048B5725BB}" dt="2023-12-11T19:18:07.792" v="3442" actId="47"/>
        <pc:sldMkLst>
          <pc:docMk/>
          <pc:sldMk cId="606950410" sldId="274"/>
        </pc:sldMkLst>
        <pc:spChg chg="add mod">
          <ac:chgData name="Сергей Чернов" userId="393914c0cb2ddaad" providerId="LiveId" clId="{67F791BE-130A-4627-86D9-AE048B5725BB}" dt="2023-11-16T06:17:57.835" v="1696"/>
          <ac:spMkLst>
            <pc:docMk/>
            <pc:sldMk cId="606950410" sldId="274"/>
            <ac:spMk id="2" creationId="{D91BA78D-5A5B-2325-5D87-A899EDC97584}"/>
          </ac:spMkLst>
        </pc:spChg>
        <pc:spChg chg="mod">
          <ac:chgData name="Сергей Чернов" userId="393914c0cb2ddaad" providerId="LiveId" clId="{67F791BE-130A-4627-86D9-AE048B5725BB}" dt="2023-11-16T06:19:31.210" v="1768"/>
          <ac:spMkLst>
            <pc:docMk/>
            <pc:sldMk cId="606950410" sldId="274"/>
            <ac:spMk id="4" creationId="{C4371543-41DA-700A-CAE3-5DD7F2A5A584}"/>
          </ac:spMkLst>
        </pc:spChg>
        <pc:spChg chg="mod">
          <ac:chgData name="Сергей Чернов" userId="393914c0cb2ddaad" providerId="LiveId" clId="{67F791BE-130A-4627-86D9-AE048B5725BB}" dt="2023-11-16T06:17:57.835" v="1696"/>
          <ac:spMkLst>
            <pc:docMk/>
            <pc:sldMk cId="606950410" sldId="274"/>
            <ac:spMk id="5" creationId="{02D9E0E1-3A14-0508-A1B7-42533CC73087}"/>
          </ac:spMkLst>
        </pc:spChg>
        <pc:spChg chg="add mod">
          <ac:chgData name="Сергей Чернов" userId="393914c0cb2ddaad" providerId="LiveId" clId="{67F791BE-130A-4627-86D9-AE048B5725BB}" dt="2023-11-16T06:24:57.985" v="1937" actId="1076"/>
          <ac:spMkLst>
            <pc:docMk/>
            <pc:sldMk cId="606950410" sldId="274"/>
            <ac:spMk id="6" creationId="{95D92D58-1B0F-01F5-8078-0EB5DFB9F303}"/>
          </ac:spMkLst>
        </pc:spChg>
        <pc:spChg chg="mod">
          <ac:chgData name="Сергей Чернов" userId="393914c0cb2ddaad" providerId="LiveId" clId="{67F791BE-130A-4627-86D9-AE048B5725BB}" dt="2023-11-16T06:17:57.835" v="1696"/>
          <ac:spMkLst>
            <pc:docMk/>
            <pc:sldMk cId="606950410" sldId="274"/>
            <ac:spMk id="8" creationId="{4C9794A5-B697-2714-1B56-154201F98169}"/>
          </ac:spMkLst>
        </pc:spChg>
        <pc:spChg chg="mod">
          <ac:chgData name="Сергей Чернов" userId="393914c0cb2ddaad" providerId="LiveId" clId="{67F791BE-130A-4627-86D9-AE048B5725BB}" dt="2023-11-16T06:17:57.835" v="1696"/>
          <ac:spMkLst>
            <pc:docMk/>
            <pc:sldMk cId="606950410" sldId="274"/>
            <ac:spMk id="9" creationId="{95C543B6-1D7E-CA26-A75B-A8AF8BC498F8}"/>
          </ac:spMkLst>
        </pc:spChg>
        <pc:grpChg chg="add mod">
          <ac:chgData name="Сергей Чернов" userId="393914c0cb2ddaad" providerId="LiveId" clId="{67F791BE-130A-4627-86D9-AE048B5725BB}" dt="2023-11-16T06:17:57.835" v="1696"/>
          <ac:grpSpMkLst>
            <pc:docMk/>
            <pc:sldMk cId="606950410" sldId="274"/>
            <ac:grpSpMk id="3" creationId="{B7211020-5CF2-D044-2F20-1A3947701113}"/>
          </ac:grpSpMkLst>
        </pc:grpChg>
        <pc:grpChg chg="add mod">
          <ac:chgData name="Сергей Чернов" userId="393914c0cb2ddaad" providerId="LiveId" clId="{67F791BE-130A-4627-86D9-AE048B5725BB}" dt="2023-11-16T06:17:57.835" v="1696"/>
          <ac:grpSpMkLst>
            <pc:docMk/>
            <pc:sldMk cId="606950410" sldId="274"/>
            <ac:grpSpMk id="7" creationId="{BC208156-26A3-C888-11DB-C9FCE82DB9D1}"/>
          </ac:grpSpMkLst>
        </pc:grpChg>
        <pc:picChg chg="add del mod">
          <ac:chgData name="Сергей Чернов" userId="393914c0cb2ddaad" providerId="LiveId" clId="{67F791BE-130A-4627-86D9-AE048B5725BB}" dt="2023-11-16T06:18:53.543" v="1764" actId="478"/>
          <ac:picMkLst>
            <pc:docMk/>
            <pc:sldMk cId="606950410" sldId="274"/>
            <ac:picMk id="10" creationId="{78F04771-515E-5BA8-07F7-971DCBD56437}"/>
          </ac:picMkLst>
        </pc:picChg>
        <pc:picChg chg="add mod">
          <ac:chgData name="Сергей Чернов" userId="393914c0cb2ddaad" providerId="LiveId" clId="{67F791BE-130A-4627-86D9-AE048B5725BB}" dt="2023-11-16T06:19:03.185" v="1767" actId="12788"/>
          <ac:picMkLst>
            <pc:docMk/>
            <pc:sldMk cId="606950410" sldId="274"/>
            <ac:picMk id="11" creationId="{F6B176BE-AECD-9109-CB59-68CA3EC01D7A}"/>
          </ac:picMkLst>
        </pc:picChg>
      </pc:sldChg>
      <pc:sldChg chg="add del">
        <pc:chgData name="Сергей Чернов" userId="393914c0cb2ddaad" providerId="LiveId" clId="{67F791BE-130A-4627-86D9-AE048B5725BB}" dt="2023-11-16T06:07:26.739" v="1556"/>
        <pc:sldMkLst>
          <pc:docMk/>
          <pc:sldMk cId="635719571" sldId="274"/>
        </pc:sldMkLst>
      </pc:sldChg>
      <pc:sldChg chg="addSp modSp add mod">
        <pc:chgData name="Сергей Чернов" userId="393914c0cb2ddaad" providerId="LiveId" clId="{67F791BE-130A-4627-86D9-AE048B5725BB}" dt="2023-12-11T16:35:16.044" v="3188" actId="207"/>
        <pc:sldMkLst>
          <pc:docMk/>
          <pc:sldMk cId="825631426" sldId="275"/>
        </pc:sldMkLst>
        <pc:spChg chg="add mod ord">
          <ac:chgData name="Сергей Чернов" userId="393914c0cb2ddaad" providerId="LiveId" clId="{67F791BE-130A-4627-86D9-AE048B5725BB}" dt="2023-12-11T16:34:53.856" v="3184" actId="12788"/>
          <ac:spMkLst>
            <pc:docMk/>
            <pc:sldMk cId="825631426" sldId="275"/>
            <ac:spMk id="2" creationId="{4675A5FA-6F6C-FC0F-9701-A1B32059B6F0}"/>
          </ac:spMkLst>
        </pc:spChg>
        <pc:spChg chg="mod">
          <ac:chgData name="Сергей Чернов" userId="393914c0cb2ddaad" providerId="LiveId" clId="{67F791BE-130A-4627-86D9-AE048B5725BB}" dt="2023-12-11T16:32:38.923" v="3142" actId="12788"/>
          <ac:spMkLst>
            <pc:docMk/>
            <pc:sldMk cId="825631426" sldId="275"/>
            <ac:spMk id="4" creationId="{486C7F71-D8CA-EF26-9193-EBAA6391C2C5}"/>
          </ac:spMkLst>
        </pc:spChg>
        <pc:spChg chg="mod">
          <ac:chgData name="Сергей Чернов" userId="393914c0cb2ddaad" providerId="LiveId" clId="{67F791BE-130A-4627-86D9-AE048B5725BB}" dt="2023-12-11T16:35:16.044" v="3188" actId="207"/>
          <ac:spMkLst>
            <pc:docMk/>
            <pc:sldMk cId="825631426" sldId="275"/>
            <ac:spMk id="6" creationId="{E9698655-042B-42E7-65E2-E1C434C9E39B}"/>
          </ac:spMkLst>
        </pc:spChg>
      </pc:sldChg>
      <pc:sldChg chg="addSp delSp modSp new del mod">
        <pc:chgData name="Сергей Чернов" userId="393914c0cb2ddaad" providerId="LiveId" clId="{67F791BE-130A-4627-86D9-AE048B5725BB}" dt="2023-12-11T16:31:17.627" v="3131" actId="47"/>
        <pc:sldMkLst>
          <pc:docMk/>
          <pc:sldMk cId="904608061" sldId="275"/>
        </pc:sldMkLst>
        <pc:spChg chg="add mod">
          <ac:chgData name="Сергей Чернов" userId="393914c0cb2ddaad" providerId="LiveId" clId="{67F791BE-130A-4627-86D9-AE048B5725BB}" dt="2023-11-16T06:29:34.592" v="1972" actId="20577"/>
          <ac:spMkLst>
            <pc:docMk/>
            <pc:sldMk cId="904608061" sldId="275"/>
            <ac:spMk id="2" creationId="{1DB321D1-194E-D89E-23A8-AE92FB8FDEA2}"/>
          </ac:spMkLst>
        </pc:spChg>
        <pc:spChg chg="mod">
          <ac:chgData name="Сергей Чернов" userId="393914c0cb2ddaad" providerId="LiveId" clId="{67F791BE-130A-4627-86D9-AE048B5725BB}" dt="2023-11-16T06:20:13.327" v="1775"/>
          <ac:spMkLst>
            <pc:docMk/>
            <pc:sldMk cId="904608061" sldId="275"/>
            <ac:spMk id="4" creationId="{23EC4C89-8321-1CC6-DF51-5A38A641E966}"/>
          </ac:spMkLst>
        </pc:spChg>
        <pc:spChg chg="mod">
          <ac:chgData name="Сергей Чернов" userId="393914c0cb2ddaad" providerId="LiveId" clId="{67F791BE-130A-4627-86D9-AE048B5725BB}" dt="2023-11-16T06:20:13.327" v="1775"/>
          <ac:spMkLst>
            <pc:docMk/>
            <pc:sldMk cId="904608061" sldId="275"/>
            <ac:spMk id="5" creationId="{14D27AB1-D591-7D60-03E2-500C3B4281ED}"/>
          </ac:spMkLst>
        </pc:spChg>
        <pc:spChg chg="add del mod">
          <ac:chgData name="Сергей Чернов" userId="393914c0cb2ddaad" providerId="LiveId" clId="{67F791BE-130A-4627-86D9-AE048B5725BB}" dt="2023-11-16T06:22:23.710" v="1915" actId="478"/>
          <ac:spMkLst>
            <pc:docMk/>
            <pc:sldMk cId="904608061" sldId="275"/>
            <ac:spMk id="6" creationId="{3FA4BD0F-50A5-A2EB-DD8C-5FDD5998BEBE}"/>
          </ac:spMkLst>
        </pc:spChg>
        <pc:spChg chg="mod">
          <ac:chgData name="Сергей Чернов" userId="393914c0cb2ddaad" providerId="LiveId" clId="{67F791BE-130A-4627-86D9-AE048B5725BB}" dt="2023-11-16T06:20:13.327" v="1775"/>
          <ac:spMkLst>
            <pc:docMk/>
            <pc:sldMk cId="904608061" sldId="275"/>
            <ac:spMk id="8" creationId="{94B62E99-96AB-177B-C7A9-A2CD3EFB7F79}"/>
          </ac:spMkLst>
        </pc:spChg>
        <pc:spChg chg="mod">
          <ac:chgData name="Сергей Чернов" userId="393914c0cb2ddaad" providerId="LiveId" clId="{67F791BE-130A-4627-86D9-AE048B5725BB}" dt="2023-11-16T06:20:13.327" v="1775"/>
          <ac:spMkLst>
            <pc:docMk/>
            <pc:sldMk cId="904608061" sldId="275"/>
            <ac:spMk id="9" creationId="{B2AE2236-AEB2-494E-8C55-3F88268B6271}"/>
          </ac:spMkLst>
        </pc:spChg>
        <pc:spChg chg="mod">
          <ac:chgData name="Сергей Чернов" userId="393914c0cb2ddaad" providerId="LiveId" clId="{67F791BE-130A-4627-86D9-AE048B5725BB}" dt="2023-11-16T06:25:33.128" v="1946"/>
          <ac:spMkLst>
            <pc:docMk/>
            <pc:sldMk cId="904608061" sldId="275"/>
            <ac:spMk id="12" creationId="{5542F874-A71C-E263-012F-00F96066CF90}"/>
          </ac:spMkLst>
        </pc:spChg>
        <pc:spChg chg="mod">
          <ac:chgData name="Сергей Чернов" userId="393914c0cb2ddaad" providerId="LiveId" clId="{67F791BE-130A-4627-86D9-AE048B5725BB}" dt="2023-11-16T06:22:39.079" v="1919"/>
          <ac:spMkLst>
            <pc:docMk/>
            <pc:sldMk cId="904608061" sldId="275"/>
            <ac:spMk id="13" creationId="{543801C6-ADAB-6CDF-14FD-C6B45FDBAE91}"/>
          </ac:spMkLst>
        </pc:spChg>
        <pc:spChg chg="add mod">
          <ac:chgData name="Сергей Чернов" userId="393914c0cb2ddaad" providerId="LiveId" clId="{67F791BE-130A-4627-86D9-AE048B5725BB}" dt="2023-11-16T06:34:26.725" v="2028" actId="12788"/>
          <ac:spMkLst>
            <pc:docMk/>
            <pc:sldMk cId="904608061" sldId="275"/>
            <ac:spMk id="14" creationId="{9B44DBE4-4288-DAF1-C565-E7ECD2A2A440}"/>
          </ac:spMkLst>
        </pc:spChg>
        <pc:spChg chg="mod">
          <ac:chgData name="Сергей Чернов" userId="393914c0cb2ddaad" providerId="LiveId" clId="{67F791BE-130A-4627-86D9-AE048B5725BB}" dt="2023-11-16T06:22:39.079" v="1919"/>
          <ac:spMkLst>
            <pc:docMk/>
            <pc:sldMk cId="904608061" sldId="275"/>
            <ac:spMk id="16" creationId="{FED393BB-8E63-54C9-DB37-E541C23B5DE0}"/>
          </ac:spMkLst>
        </pc:spChg>
        <pc:spChg chg="mod">
          <ac:chgData name="Сергей Чернов" userId="393914c0cb2ddaad" providerId="LiveId" clId="{67F791BE-130A-4627-86D9-AE048B5725BB}" dt="2023-11-16T06:22:39.079" v="1919"/>
          <ac:spMkLst>
            <pc:docMk/>
            <pc:sldMk cId="904608061" sldId="275"/>
            <ac:spMk id="17" creationId="{1F1F6D0F-9A4F-F2A4-CE51-BAE5CCAD2D40}"/>
          </ac:spMkLst>
        </pc:spChg>
        <pc:spChg chg="mod">
          <ac:chgData name="Сергей Чернов" userId="393914c0cb2ddaad" providerId="LiveId" clId="{67F791BE-130A-4627-86D9-AE048B5725BB}" dt="2023-11-16T06:33:33.768" v="2012" actId="6549"/>
          <ac:spMkLst>
            <pc:docMk/>
            <pc:sldMk cId="904608061" sldId="275"/>
            <ac:spMk id="20" creationId="{0B959ADA-A213-EC5B-4DBF-AE80BE0E7104}"/>
          </ac:spMkLst>
        </pc:spChg>
        <pc:spChg chg="mod">
          <ac:chgData name="Сергей Чернов" userId="393914c0cb2ddaad" providerId="LiveId" clId="{67F791BE-130A-4627-86D9-AE048B5725BB}" dt="2023-11-16T06:25:47.235" v="1948"/>
          <ac:spMkLst>
            <pc:docMk/>
            <pc:sldMk cId="904608061" sldId="275"/>
            <ac:spMk id="21" creationId="{10652ECE-5E2B-DCB6-8404-DDD6185AED81}"/>
          </ac:spMkLst>
        </pc:spChg>
        <pc:grpChg chg="add del mod">
          <ac:chgData name="Сергей Чернов" userId="393914c0cb2ddaad" providerId="LiveId" clId="{67F791BE-130A-4627-86D9-AE048B5725BB}" dt="2023-11-16T06:22:25.823" v="1916" actId="478"/>
          <ac:grpSpMkLst>
            <pc:docMk/>
            <pc:sldMk cId="904608061" sldId="275"/>
            <ac:grpSpMk id="3" creationId="{57BB43B1-6D3E-F37B-AE29-01A68AE49A07}"/>
          </ac:grpSpMkLst>
        </pc:grpChg>
        <pc:grpChg chg="add del mod">
          <ac:chgData name="Сергей Чернов" userId="393914c0cb2ddaad" providerId="LiveId" clId="{67F791BE-130A-4627-86D9-AE048B5725BB}" dt="2023-11-16T06:22:23.710" v="1915" actId="478"/>
          <ac:grpSpMkLst>
            <pc:docMk/>
            <pc:sldMk cId="904608061" sldId="275"/>
            <ac:grpSpMk id="7" creationId="{B8D0AE45-5E33-1705-62A3-FFE393FB7ABD}"/>
          </ac:grpSpMkLst>
        </pc:grpChg>
        <pc:grpChg chg="add del mod">
          <ac:chgData name="Сергей Чернов" userId="393914c0cb2ddaad" providerId="LiveId" clId="{67F791BE-130A-4627-86D9-AE048B5725BB}" dt="2023-11-16T06:25:43.069" v="1947" actId="478"/>
          <ac:grpSpMkLst>
            <pc:docMk/>
            <pc:sldMk cId="904608061" sldId="275"/>
            <ac:grpSpMk id="11" creationId="{88F4894A-4E5A-22ED-5D70-A41FC2580C3B}"/>
          </ac:grpSpMkLst>
        </pc:grpChg>
        <pc:grpChg chg="add mod">
          <ac:chgData name="Сергей Чернов" userId="393914c0cb2ddaad" providerId="LiveId" clId="{67F791BE-130A-4627-86D9-AE048B5725BB}" dt="2023-11-16T06:43:46.304" v="2398" actId="14100"/>
          <ac:grpSpMkLst>
            <pc:docMk/>
            <pc:sldMk cId="904608061" sldId="275"/>
            <ac:grpSpMk id="15" creationId="{CBB273D9-D657-8B74-4822-1C1348BFFEF9}"/>
          </ac:grpSpMkLst>
        </pc:grpChg>
        <pc:grpChg chg="add del mod">
          <ac:chgData name="Сергей Чернов" userId="393914c0cb2ddaad" providerId="LiveId" clId="{67F791BE-130A-4627-86D9-AE048B5725BB}" dt="2023-11-16T06:33:36.313" v="2013" actId="478"/>
          <ac:grpSpMkLst>
            <pc:docMk/>
            <pc:sldMk cId="904608061" sldId="275"/>
            <ac:grpSpMk id="19" creationId="{47F63AE3-401E-727B-DABC-8C860ED062C1}"/>
          </ac:grpSpMkLst>
        </pc:grpChg>
        <pc:picChg chg="add del mod">
          <ac:chgData name="Сергей Чернов" userId="393914c0cb2ddaad" providerId="LiveId" clId="{67F791BE-130A-4627-86D9-AE048B5725BB}" dt="2023-11-16T06:22:23.710" v="1915" actId="478"/>
          <ac:picMkLst>
            <pc:docMk/>
            <pc:sldMk cId="904608061" sldId="275"/>
            <ac:picMk id="10" creationId="{E5C139BD-2247-AC8B-A1DD-A1A4FBC9D175}"/>
          </ac:picMkLst>
        </pc:picChg>
        <pc:picChg chg="add del mod">
          <ac:chgData name="Сергей Чернов" userId="393914c0cb2ddaad" providerId="LiveId" clId="{67F791BE-130A-4627-86D9-AE048B5725BB}" dt="2023-11-16T06:31:36.070" v="1994" actId="478"/>
          <ac:picMkLst>
            <pc:docMk/>
            <pc:sldMk cId="904608061" sldId="275"/>
            <ac:picMk id="18" creationId="{CC02B2D9-D605-F8F7-C26A-3F10FF684931}"/>
          </ac:picMkLst>
        </pc:picChg>
        <pc:picChg chg="add del mod modCrop">
          <ac:chgData name="Сергей Чернов" userId="393914c0cb2ddaad" providerId="LiveId" clId="{67F791BE-130A-4627-86D9-AE048B5725BB}" dt="2023-11-16T06:33:52.107" v="2020" actId="478"/>
          <ac:picMkLst>
            <pc:docMk/>
            <pc:sldMk cId="904608061" sldId="275"/>
            <ac:picMk id="22" creationId="{D90713F8-0E52-1C49-09BB-ECF4C588036C}"/>
          </ac:picMkLst>
        </pc:picChg>
        <pc:picChg chg="add mod">
          <ac:chgData name="Сергей Чернов" userId="393914c0cb2ddaad" providerId="LiveId" clId="{67F791BE-130A-4627-86D9-AE048B5725BB}" dt="2023-11-16T06:43:47.674" v="2399" actId="1076"/>
          <ac:picMkLst>
            <pc:docMk/>
            <pc:sldMk cId="904608061" sldId="275"/>
            <ac:picMk id="23" creationId="{FAD0E591-5C6F-E55A-F050-38F9C192097B}"/>
          </ac:picMkLst>
        </pc:picChg>
      </pc:sldChg>
      <pc:sldChg chg="new del">
        <pc:chgData name="Сергей Чернов" userId="393914c0cb2ddaad" providerId="LiveId" clId="{67F791BE-130A-4627-86D9-AE048B5725BB}" dt="2023-12-11T16:32:23.940" v="3138" actId="47"/>
        <pc:sldMkLst>
          <pc:docMk/>
          <pc:sldMk cId="3367885478" sldId="275"/>
        </pc:sldMkLst>
      </pc:sldChg>
      <pc:sldChg chg="addSp delSp modSp add mod">
        <pc:chgData name="Сергей Чернов" userId="393914c0cb2ddaad" providerId="LiveId" clId="{67F791BE-130A-4627-86D9-AE048B5725BB}" dt="2023-12-11T16:40:50.700" v="3291" actId="1076"/>
        <pc:sldMkLst>
          <pc:docMk/>
          <pc:sldMk cId="557676849" sldId="276"/>
        </pc:sldMkLst>
        <pc:spChg chg="mod">
          <ac:chgData name="Сергей Чернов" userId="393914c0cb2ddaad" providerId="LiveId" clId="{67F791BE-130A-4627-86D9-AE048B5725BB}" dt="2023-12-11T16:35:32.242" v="3191" actId="1076"/>
          <ac:spMkLst>
            <pc:docMk/>
            <pc:sldMk cId="557676849" sldId="276"/>
            <ac:spMk id="2" creationId="{15F17D47-BC6C-1F1F-6815-9CB170435810}"/>
          </ac:spMkLst>
        </pc:spChg>
        <pc:spChg chg="mod ord">
          <ac:chgData name="Сергей Чернов" userId="393914c0cb2ddaad" providerId="LiveId" clId="{67F791BE-130A-4627-86D9-AE048B5725BB}" dt="2023-12-11T16:40:50.700" v="3291" actId="1076"/>
          <ac:spMkLst>
            <pc:docMk/>
            <pc:sldMk cId="557676849" sldId="276"/>
            <ac:spMk id="7" creationId="{466D0F33-03DA-2566-7608-91C25CFC66E3}"/>
          </ac:spMkLst>
        </pc:spChg>
        <pc:spChg chg="mod ord">
          <ac:chgData name="Сергей Чернов" userId="393914c0cb2ddaad" providerId="LiveId" clId="{67F791BE-130A-4627-86D9-AE048B5725BB}" dt="2023-12-11T16:40:50.700" v="3291" actId="1076"/>
          <ac:spMkLst>
            <pc:docMk/>
            <pc:sldMk cId="557676849" sldId="276"/>
            <ac:spMk id="8" creationId="{6363A969-4BB9-9A18-6720-69D4447DC4F7}"/>
          </ac:spMkLst>
        </pc:spChg>
        <pc:spChg chg="mod ord">
          <ac:chgData name="Сергей Чернов" userId="393914c0cb2ddaad" providerId="LiveId" clId="{67F791BE-130A-4627-86D9-AE048B5725BB}" dt="2023-12-11T16:40:50.700" v="3291" actId="1076"/>
          <ac:spMkLst>
            <pc:docMk/>
            <pc:sldMk cId="557676849" sldId="276"/>
            <ac:spMk id="9" creationId="{FD5527BF-EB9B-0441-3590-058681CD65C1}"/>
          </ac:spMkLst>
        </pc:spChg>
        <pc:spChg chg="add del mod">
          <ac:chgData name="Сергей Чернов" userId="393914c0cb2ddaad" providerId="LiveId" clId="{67F791BE-130A-4627-86D9-AE048B5725BB}" dt="2023-12-11T16:38:07.066" v="3243" actId="478"/>
          <ac:spMkLst>
            <pc:docMk/>
            <pc:sldMk cId="557676849" sldId="276"/>
            <ac:spMk id="10" creationId="{25DF5D1D-57DC-D0A2-DA37-B4D6CE334940}"/>
          </ac:spMkLst>
        </pc:spChg>
        <pc:spChg chg="mod ord">
          <ac:chgData name="Сергей Чернов" userId="393914c0cb2ddaad" providerId="LiveId" clId="{67F791BE-130A-4627-86D9-AE048B5725BB}" dt="2023-12-11T16:40:50.700" v="3291" actId="1076"/>
          <ac:spMkLst>
            <pc:docMk/>
            <pc:sldMk cId="557676849" sldId="276"/>
            <ac:spMk id="11" creationId="{73D8672C-BC43-F6E3-9A56-1A69C2394141}"/>
          </ac:spMkLst>
        </pc:spChg>
        <pc:spChg chg="add mod">
          <ac:chgData name="Сергей Чернов" userId="393914c0cb2ddaad" providerId="LiveId" clId="{67F791BE-130A-4627-86D9-AE048B5725BB}" dt="2023-12-11T16:40:50.700" v="3291" actId="1076"/>
          <ac:spMkLst>
            <pc:docMk/>
            <pc:sldMk cId="557676849" sldId="276"/>
            <ac:spMk id="12" creationId="{BBF7AA6C-211E-FEC6-0FF9-1735F1EB4DC3}"/>
          </ac:spMkLst>
        </pc:spChg>
        <pc:spChg chg="add del mod">
          <ac:chgData name="Сергей Чернов" userId="393914c0cb2ddaad" providerId="LiveId" clId="{67F791BE-130A-4627-86D9-AE048B5725BB}" dt="2023-12-11T16:38:13.151" v="3247" actId="478"/>
          <ac:spMkLst>
            <pc:docMk/>
            <pc:sldMk cId="557676849" sldId="276"/>
            <ac:spMk id="13" creationId="{95DD722A-1FE8-EC6E-AEE0-877E5274C11D}"/>
          </ac:spMkLst>
        </pc:spChg>
        <pc:spChg chg="add del mod">
          <ac:chgData name="Сергей Чернов" userId="393914c0cb2ddaad" providerId="LiveId" clId="{67F791BE-130A-4627-86D9-AE048B5725BB}" dt="2023-12-11T16:38:13.151" v="3247" actId="478"/>
          <ac:spMkLst>
            <pc:docMk/>
            <pc:sldMk cId="557676849" sldId="276"/>
            <ac:spMk id="14" creationId="{D8AAADB0-C198-AE59-AAD9-2A169B2DF562}"/>
          </ac:spMkLst>
        </pc:spChg>
        <pc:spChg chg="add mod">
          <ac:chgData name="Сергей Чернов" userId="393914c0cb2ddaad" providerId="LiveId" clId="{67F791BE-130A-4627-86D9-AE048B5725BB}" dt="2023-12-11T16:40:50.700" v="3291" actId="1076"/>
          <ac:spMkLst>
            <pc:docMk/>
            <pc:sldMk cId="557676849" sldId="276"/>
            <ac:spMk id="15" creationId="{D4FDDCAB-F6E0-F5A2-8A5D-4BA3897662F3}"/>
          </ac:spMkLst>
        </pc:spChg>
        <pc:spChg chg="add mod">
          <ac:chgData name="Сергей Чернов" userId="393914c0cb2ddaad" providerId="LiveId" clId="{67F791BE-130A-4627-86D9-AE048B5725BB}" dt="2023-12-11T16:40:50.700" v="3291" actId="1076"/>
          <ac:spMkLst>
            <pc:docMk/>
            <pc:sldMk cId="557676849" sldId="276"/>
            <ac:spMk id="16" creationId="{613CEC96-452F-8A98-BFBF-761A796D000C}"/>
          </ac:spMkLst>
        </pc:spChg>
        <pc:spChg chg="add mod">
          <ac:chgData name="Сергей Чернов" userId="393914c0cb2ddaad" providerId="LiveId" clId="{67F791BE-130A-4627-86D9-AE048B5725BB}" dt="2023-12-11T16:40:50.700" v="3291" actId="1076"/>
          <ac:spMkLst>
            <pc:docMk/>
            <pc:sldMk cId="557676849" sldId="276"/>
            <ac:spMk id="17" creationId="{40532008-D142-A53E-CC96-DD394B6EFA0A}"/>
          </ac:spMkLst>
        </pc:spChg>
        <pc:picChg chg="mod ord">
          <ac:chgData name="Сергей Чернов" userId="393914c0cb2ddaad" providerId="LiveId" clId="{67F791BE-130A-4627-86D9-AE048B5725BB}" dt="2023-12-11T16:40:50.700" v="3291" actId="1076"/>
          <ac:picMkLst>
            <pc:docMk/>
            <pc:sldMk cId="557676849" sldId="276"/>
            <ac:picMk id="3" creationId="{633A3F86-C98D-34AF-6BF7-45B101505F2E}"/>
          </ac:picMkLst>
        </pc:picChg>
        <pc:picChg chg="mod ord">
          <ac:chgData name="Сергей Чернов" userId="393914c0cb2ddaad" providerId="LiveId" clId="{67F791BE-130A-4627-86D9-AE048B5725BB}" dt="2023-12-11T16:40:50.700" v="3291" actId="1076"/>
          <ac:picMkLst>
            <pc:docMk/>
            <pc:sldMk cId="557676849" sldId="276"/>
            <ac:picMk id="4" creationId="{42929EB2-449E-20C1-A036-E4F5F1EF1709}"/>
          </ac:picMkLst>
        </pc:picChg>
        <pc:picChg chg="mod ord">
          <ac:chgData name="Сергей Чернов" userId="393914c0cb2ddaad" providerId="LiveId" clId="{67F791BE-130A-4627-86D9-AE048B5725BB}" dt="2023-12-11T16:40:50.700" v="3291" actId="1076"/>
          <ac:picMkLst>
            <pc:docMk/>
            <pc:sldMk cId="557676849" sldId="276"/>
            <ac:picMk id="5" creationId="{9D4E25B9-C18F-A133-DBDC-5A76AEABDF44}"/>
          </ac:picMkLst>
        </pc:picChg>
        <pc:picChg chg="mod ord">
          <ac:chgData name="Сергей Чернов" userId="393914c0cb2ddaad" providerId="LiveId" clId="{67F791BE-130A-4627-86D9-AE048B5725BB}" dt="2023-12-11T16:40:50.700" v="3291" actId="1076"/>
          <ac:picMkLst>
            <pc:docMk/>
            <pc:sldMk cId="557676849" sldId="276"/>
            <ac:picMk id="6" creationId="{33E1728B-ECEA-026C-BB3E-D16D62667B03}"/>
          </ac:picMkLst>
        </pc:picChg>
      </pc:sldChg>
      <pc:sldChg chg="new del">
        <pc:chgData name="Сергей Чернов" userId="393914c0cb2ddaad" providerId="LiveId" clId="{67F791BE-130A-4627-86D9-AE048B5725BB}" dt="2023-12-11T16:32:23.940" v="3138" actId="47"/>
        <pc:sldMkLst>
          <pc:docMk/>
          <pc:sldMk cId="1328633541" sldId="276"/>
        </pc:sldMkLst>
      </pc:sldChg>
      <pc:sldChg chg="addSp delSp modSp new del mod">
        <pc:chgData name="Сергей Чернов" userId="393914c0cb2ddaad" providerId="LiveId" clId="{67F791BE-130A-4627-86D9-AE048B5725BB}" dt="2023-12-11T16:31:17.627" v="3131" actId="47"/>
        <pc:sldMkLst>
          <pc:docMk/>
          <pc:sldMk cId="3660314066" sldId="276"/>
        </pc:sldMkLst>
        <pc:spChg chg="add mod">
          <ac:chgData name="Сергей Чернов" userId="393914c0cb2ddaad" providerId="LiveId" clId="{67F791BE-130A-4627-86D9-AE048B5725BB}" dt="2023-11-16T06:34:47.992" v="2051" actId="20577"/>
          <ac:spMkLst>
            <pc:docMk/>
            <pc:sldMk cId="3660314066" sldId="276"/>
            <ac:spMk id="2" creationId="{52346144-2D1A-5FCB-50D5-EC24C94EA69F}"/>
          </ac:spMkLst>
        </pc:spChg>
        <pc:spChg chg="add mod">
          <ac:chgData name="Сергей Чернов" userId="393914c0cb2ddaad" providerId="LiveId" clId="{67F791BE-130A-4627-86D9-AE048B5725BB}" dt="2023-11-16T06:37:47.548" v="2151" actId="1076"/>
          <ac:spMkLst>
            <pc:docMk/>
            <pc:sldMk cId="3660314066" sldId="276"/>
            <ac:spMk id="3" creationId="{D2F12111-CB88-BEB9-D3E7-C8C607E829CC}"/>
          </ac:spMkLst>
        </pc:spChg>
        <pc:spChg chg="mod">
          <ac:chgData name="Сергей Чернов" userId="393914c0cb2ddaad" providerId="LiveId" clId="{67F791BE-130A-4627-86D9-AE048B5725BB}" dt="2023-11-16T06:34:34.859" v="2029"/>
          <ac:spMkLst>
            <pc:docMk/>
            <pc:sldMk cId="3660314066" sldId="276"/>
            <ac:spMk id="5" creationId="{8B64D6BD-BEFD-8DA4-1165-D65DB78D6247}"/>
          </ac:spMkLst>
        </pc:spChg>
        <pc:spChg chg="mod">
          <ac:chgData name="Сергей Чернов" userId="393914c0cb2ddaad" providerId="LiveId" clId="{67F791BE-130A-4627-86D9-AE048B5725BB}" dt="2023-11-16T06:34:34.859" v="2029"/>
          <ac:spMkLst>
            <pc:docMk/>
            <pc:sldMk cId="3660314066" sldId="276"/>
            <ac:spMk id="6" creationId="{F6ECB90A-8C64-93D2-B8FB-50515840708D}"/>
          </ac:spMkLst>
        </pc:spChg>
        <pc:spChg chg="add mod">
          <ac:chgData name="Сергей Чернов" userId="393914c0cb2ddaad" providerId="LiveId" clId="{67F791BE-130A-4627-86D9-AE048B5725BB}" dt="2023-11-16T06:40:59.083" v="2349" actId="1076"/>
          <ac:spMkLst>
            <pc:docMk/>
            <pc:sldMk cId="3660314066" sldId="276"/>
            <ac:spMk id="12" creationId="{1A68E1CE-7A31-7800-20BE-34B00A0F16DD}"/>
          </ac:spMkLst>
        </pc:spChg>
        <pc:grpChg chg="add mod">
          <ac:chgData name="Сергей Чернов" userId="393914c0cb2ddaad" providerId="LiveId" clId="{67F791BE-130A-4627-86D9-AE048B5725BB}" dt="2023-11-16T06:37:10.294" v="2140" actId="1076"/>
          <ac:grpSpMkLst>
            <pc:docMk/>
            <pc:sldMk cId="3660314066" sldId="276"/>
            <ac:grpSpMk id="4" creationId="{54460D64-B37A-41A9-AE9D-0AB6524B2EFA}"/>
          </ac:grpSpMkLst>
        </pc:grpChg>
        <pc:picChg chg="add del mod">
          <ac:chgData name="Сергей Чернов" userId="393914c0cb2ddaad" providerId="LiveId" clId="{67F791BE-130A-4627-86D9-AE048B5725BB}" dt="2023-11-16T06:35:21.251" v="2052" actId="478"/>
          <ac:picMkLst>
            <pc:docMk/>
            <pc:sldMk cId="3660314066" sldId="276"/>
            <ac:picMk id="7" creationId="{80C48557-DD36-09AD-5758-CA36F093F55B}"/>
          </ac:picMkLst>
        </pc:picChg>
        <pc:picChg chg="add del mod modCrop">
          <ac:chgData name="Сергей Чернов" userId="393914c0cb2ddaad" providerId="LiveId" clId="{67F791BE-130A-4627-86D9-AE048B5725BB}" dt="2023-11-16T06:37:22.359" v="2143" actId="478"/>
          <ac:picMkLst>
            <pc:docMk/>
            <pc:sldMk cId="3660314066" sldId="276"/>
            <ac:picMk id="8" creationId="{C341DA82-39DA-906B-CB42-A3D17587C95F}"/>
          </ac:picMkLst>
        </pc:picChg>
        <pc:picChg chg="add del mod modCrop">
          <ac:chgData name="Сергей Чернов" userId="393914c0cb2ddaad" providerId="LiveId" clId="{67F791BE-130A-4627-86D9-AE048B5725BB}" dt="2023-11-16T06:37:22.359" v="2143" actId="478"/>
          <ac:picMkLst>
            <pc:docMk/>
            <pc:sldMk cId="3660314066" sldId="276"/>
            <ac:picMk id="9" creationId="{B2C25567-07C5-6FCF-FC18-DF7460BB1866}"/>
          </ac:picMkLst>
        </pc:picChg>
        <pc:picChg chg="add del mod modCrop">
          <ac:chgData name="Сергей Чернов" userId="393914c0cb2ddaad" providerId="LiveId" clId="{67F791BE-130A-4627-86D9-AE048B5725BB}" dt="2023-11-16T06:37:22.359" v="2143" actId="478"/>
          <ac:picMkLst>
            <pc:docMk/>
            <pc:sldMk cId="3660314066" sldId="276"/>
            <ac:picMk id="10" creationId="{51B666BA-A039-20F4-6FEB-A66CFA2A28C9}"/>
          </ac:picMkLst>
        </pc:picChg>
        <pc:picChg chg="add mod">
          <ac:chgData name="Сергей Чернов" userId="393914c0cb2ddaad" providerId="LiveId" clId="{67F791BE-130A-4627-86D9-AE048B5725BB}" dt="2023-11-16T06:37:28.127" v="2145" actId="1076"/>
          <ac:picMkLst>
            <pc:docMk/>
            <pc:sldMk cId="3660314066" sldId="276"/>
            <ac:picMk id="11" creationId="{04909270-4B6E-00AA-86CC-7D7491419FB1}"/>
          </ac:picMkLst>
        </pc:picChg>
      </pc:sldChg>
      <pc:sldChg chg="addSp delSp modSp add mod">
        <pc:chgData name="Сергей Чернов" userId="393914c0cb2ddaad" providerId="LiveId" clId="{67F791BE-130A-4627-86D9-AE048B5725BB}" dt="2023-12-11T18:26:06.781" v="3422" actId="1076"/>
        <pc:sldMkLst>
          <pc:docMk/>
          <pc:sldMk cId="1462103421" sldId="277"/>
        </pc:sldMkLst>
        <pc:spChg chg="add mod ord">
          <ac:chgData name="Сергей Чернов" userId="393914c0cb2ddaad" providerId="LiveId" clId="{67F791BE-130A-4627-86D9-AE048B5725BB}" dt="2023-12-11T18:26:06.781" v="3422" actId="1076"/>
          <ac:spMkLst>
            <pc:docMk/>
            <pc:sldMk cId="1462103421" sldId="277"/>
            <ac:spMk id="2" creationId="{8955BABD-E90A-430E-8C2B-CCFBD6585190}"/>
          </ac:spMkLst>
        </pc:spChg>
        <pc:spChg chg="add del mod">
          <ac:chgData name="Сергей Чернов" userId="393914c0cb2ddaad" providerId="LiveId" clId="{67F791BE-130A-4627-86D9-AE048B5725BB}" dt="2023-12-11T18:24:51.338" v="3404" actId="478"/>
          <ac:spMkLst>
            <pc:docMk/>
            <pc:sldMk cId="1462103421" sldId="277"/>
            <ac:spMk id="3" creationId="{382EEF19-9BB1-814E-E5BA-D9130F17BF2C}"/>
          </ac:spMkLst>
        </pc:spChg>
        <pc:spChg chg="add del mod">
          <ac:chgData name="Сергей Чернов" userId="393914c0cb2ddaad" providerId="LiveId" clId="{67F791BE-130A-4627-86D9-AE048B5725BB}" dt="2023-12-11T18:24:51.338" v="3404" actId="478"/>
          <ac:spMkLst>
            <pc:docMk/>
            <pc:sldMk cId="1462103421" sldId="277"/>
            <ac:spMk id="4" creationId="{FDEBCDBE-7D87-E7FA-2B1A-B09D680999A8}"/>
          </ac:spMkLst>
        </pc:spChg>
        <pc:spChg chg="mod">
          <ac:chgData name="Сергей Чернов" userId="393914c0cb2ddaad" providerId="LiveId" clId="{67F791BE-130A-4627-86D9-AE048B5725BB}" dt="2023-12-11T18:24:01.892" v="3389" actId="12788"/>
          <ac:spMkLst>
            <pc:docMk/>
            <pc:sldMk cId="1462103421" sldId="277"/>
            <ac:spMk id="5" creationId="{486C7F71-D8CA-EF26-9193-EBAA6391C2C5}"/>
          </ac:spMkLst>
        </pc:spChg>
        <pc:spChg chg="add mod ord">
          <ac:chgData name="Сергей Чернов" userId="393914c0cb2ddaad" providerId="LiveId" clId="{67F791BE-130A-4627-86D9-AE048B5725BB}" dt="2023-12-11T18:26:00.393" v="3421" actId="1076"/>
          <ac:spMkLst>
            <pc:docMk/>
            <pc:sldMk cId="1462103421" sldId="277"/>
            <ac:spMk id="6" creationId="{D7F2F3CA-E5CB-44A3-AD2A-C04FF46662A8}"/>
          </ac:spMkLst>
        </pc:spChg>
        <pc:spChg chg="add mod ord">
          <ac:chgData name="Сергей Чернов" userId="393914c0cb2ddaad" providerId="LiveId" clId="{67F791BE-130A-4627-86D9-AE048B5725BB}" dt="2023-12-11T18:25:35.513" v="3415" actId="1076"/>
          <ac:spMkLst>
            <pc:docMk/>
            <pc:sldMk cId="1462103421" sldId="277"/>
            <ac:spMk id="7" creationId="{EB8B8745-798F-4EE6-E83D-E9DC4DE42E28}"/>
          </ac:spMkLst>
        </pc:spChg>
        <pc:spChg chg="mod">
          <ac:chgData name="Сергей Чернов" userId="393914c0cb2ddaad" providerId="LiveId" clId="{67F791BE-130A-4627-86D9-AE048B5725BB}" dt="2023-12-11T18:26:06.781" v="3422" actId="1076"/>
          <ac:spMkLst>
            <pc:docMk/>
            <pc:sldMk cId="1462103421" sldId="277"/>
            <ac:spMk id="8" creationId="{4B5E447F-17BD-43BE-B408-71A6046065AC}"/>
          </ac:spMkLst>
        </pc:spChg>
        <pc:spChg chg="mod">
          <ac:chgData name="Сергей Чернов" userId="393914c0cb2ddaad" providerId="LiveId" clId="{67F791BE-130A-4627-86D9-AE048B5725BB}" dt="2023-12-11T18:25:35.513" v="3415" actId="1076"/>
          <ac:spMkLst>
            <pc:docMk/>
            <pc:sldMk cId="1462103421" sldId="277"/>
            <ac:spMk id="13" creationId="{41EC3C77-90EC-4E45-9D4B-5D63086465CF}"/>
          </ac:spMkLst>
        </pc:spChg>
        <pc:spChg chg="mod">
          <ac:chgData name="Сергей Чернов" userId="393914c0cb2ddaad" providerId="LiveId" clId="{67F791BE-130A-4627-86D9-AE048B5725BB}" dt="2023-12-11T18:26:00.393" v="3421" actId="1076"/>
          <ac:spMkLst>
            <pc:docMk/>
            <pc:sldMk cId="1462103421" sldId="277"/>
            <ac:spMk id="15" creationId="{F58EBF79-A3C4-4719-A180-ABD194AD709D}"/>
          </ac:spMkLst>
        </pc:spChg>
        <pc:picChg chg="mod">
          <ac:chgData name="Сергей Чернов" userId="393914c0cb2ddaad" providerId="LiveId" clId="{67F791BE-130A-4627-86D9-AE048B5725BB}" dt="2023-12-11T18:26:06.781" v="3422" actId="1076"/>
          <ac:picMkLst>
            <pc:docMk/>
            <pc:sldMk cId="1462103421" sldId="277"/>
            <ac:picMk id="9" creationId="{5A03E1C8-01E3-48A2-9018-78CADEF36532}"/>
          </ac:picMkLst>
        </pc:picChg>
        <pc:picChg chg="mod">
          <ac:chgData name="Сергей Чернов" userId="393914c0cb2ddaad" providerId="LiveId" clId="{67F791BE-130A-4627-86D9-AE048B5725BB}" dt="2023-12-11T18:25:35.513" v="3415" actId="1076"/>
          <ac:picMkLst>
            <pc:docMk/>
            <pc:sldMk cId="1462103421" sldId="277"/>
            <ac:picMk id="12" creationId="{A4EF492D-CFDD-4A88-B534-9FF84F719BB3}"/>
          </ac:picMkLst>
        </pc:picChg>
        <pc:picChg chg="mod">
          <ac:chgData name="Сергей Чернов" userId="393914c0cb2ddaad" providerId="LiveId" clId="{67F791BE-130A-4627-86D9-AE048B5725BB}" dt="2023-12-11T18:26:00.393" v="3421" actId="1076"/>
          <ac:picMkLst>
            <pc:docMk/>
            <pc:sldMk cId="1462103421" sldId="277"/>
            <ac:picMk id="14" creationId="{7D4190C5-77BD-4579-BB45-D3874A9D346B}"/>
          </ac:picMkLst>
        </pc:picChg>
      </pc:sldChg>
      <pc:sldChg chg="addSp modSp new del mod">
        <pc:chgData name="Сергей Чернов" userId="393914c0cb2ddaad" providerId="LiveId" clId="{67F791BE-130A-4627-86D9-AE048B5725BB}" dt="2023-12-11T16:31:17.627" v="3131" actId="47"/>
        <pc:sldMkLst>
          <pc:docMk/>
          <pc:sldMk cId="3419207412" sldId="277"/>
        </pc:sldMkLst>
        <pc:spChg chg="add mod">
          <ac:chgData name="Сергей Чернов" userId="393914c0cb2ddaad" providerId="LiveId" clId="{67F791BE-130A-4627-86D9-AE048B5725BB}" dt="2023-11-16T06:44:20.750" v="2401" actId="12788"/>
          <ac:spMkLst>
            <pc:docMk/>
            <pc:sldMk cId="3419207412" sldId="277"/>
            <ac:spMk id="2" creationId="{E2C8CFE7-A9BE-AB6C-5371-0BE1C39331AE}"/>
          </ac:spMkLst>
        </pc:spChg>
        <pc:spChg chg="add mod">
          <ac:chgData name="Сергей Чернов" userId="393914c0cb2ddaad" providerId="LiveId" clId="{67F791BE-130A-4627-86D9-AE048B5725BB}" dt="2023-11-16T06:43:25.706" v="2393" actId="12788"/>
          <ac:spMkLst>
            <pc:docMk/>
            <pc:sldMk cId="3419207412" sldId="277"/>
            <ac:spMk id="3" creationId="{E8170EFC-0964-79B1-AB5D-5637C3F9925E}"/>
          </ac:spMkLst>
        </pc:spChg>
        <pc:spChg chg="mod">
          <ac:chgData name="Сергей Чернов" userId="393914c0cb2ddaad" providerId="LiveId" clId="{67F791BE-130A-4627-86D9-AE048B5725BB}" dt="2023-11-16T06:42:03.302" v="2350"/>
          <ac:spMkLst>
            <pc:docMk/>
            <pc:sldMk cId="3419207412" sldId="277"/>
            <ac:spMk id="5" creationId="{EBD4520B-4468-9EC3-B33A-B22DA101207E}"/>
          </ac:spMkLst>
        </pc:spChg>
        <pc:spChg chg="mod">
          <ac:chgData name="Сергей Чернов" userId="393914c0cb2ddaad" providerId="LiveId" clId="{67F791BE-130A-4627-86D9-AE048B5725BB}" dt="2023-11-16T06:43:11.391" v="2389" actId="12788"/>
          <ac:spMkLst>
            <pc:docMk/>
            <pc:sldMk cId="3419207412" sldId="277"/>
            <ac:spMk id="6" creationId="{30353F3D-9542-9115-F1D5-CA2BCCCDC3C6}"/>
          </ac:spMkLst>
        </pc:spChg>
        <pc:grpChg chg="add mod">
          <ac:chgData name="Сергей Чернов" userId="393914c0cb2ddaad" providerId="LiveId" clId="{67F791BE-130A-4627-86D9-AE048B5725BB}" dt="2023-11-16T06:43:28.179" v="2394" actId="1076"/>
          <ac:grpSpMkLst>
            <pc:docMk/>
            <pc:sldMk cId="3419207412" sldId="277"/>
            <ac:grpSpMk id="4" creationId="{6498F8D9-0B03-8F35-DB52-637422E7383F}"/>
          </ac:grpSpMkLst>
        </pc:grpChg>
        <pc:picChg chg="add mod">
          <ac:chgData name="Сергей Чернов" userId="393914c0cb2ddaad" providerId="LiveId" clId="{67F791BE-130A-4627-86D9-AE048B5725BB}" dt="2023-11-16T06:43:33.352" v="2396" actId="12788"/>
          <ac:picMkLst>
            <pc:docMk/>
            <pc:sldMk cId="3419207412" sldId="277"/>
            <ac:picMk id="7" creationId="{5D3B076A-D33F-706E-9294-6D7DD8D6B494}"/>
          </ac:picMkLst>
        </pc:picChg>
      </pc:sldChg>
      <pc:sldChg chg="new del">
        <pc:chgData name="Сергей Чернов" userId="393914c0cb2ddaad" providerId="LiveId" clId="{67F791BE-130A-4627-86D9-AE048B5725BB}" dt="2023-12-11T16:32:23.940" v="3138" actId="47"/>
        <pc:sldMkLst>
          <pc:docMk/>
          <pc:sldMk cId="3870520205" sldId="277"/>
        </pc:sldMkLst>
      </pc:sldChg>
      <pc:sldChg chg="new del">
        <pc:chgData name="Сергей Чернов" userId="393914c0cb2ddaad" providerId="LiveId" clId="{67F791BE-130A-4627-86D9-AE048B5725BB}" dt="2023-11-16T06:44:14.915" v="2400" actId="47"/>
        <pc:sldMkLst>
          <pc:docMk/>
          <pc:sldMk cId="2034496205" sldId="278"/>
        </pc:sldMkLst>
      </pc:sldChg>
      <pc:sldChg chg="addSp modSp add mod">
        <pc:chgData name="Сергей Чернов" userId="393914c0cb2ddaad" providerId="LiveId" clId="{67F791BE-130A-4627-86D9-AE048B5725BB}" dt="2023-12-11T18:58:00.752" v="3441"/>
        <pc:sldMkLst>
          <pc:docMk/>
          <pc:sldMk cId="2664672396" sldId="278"/>
        </pc:sldMkLst>
        <pc:spChg chg="add mod ord">
          <ac:chgData name="Сергей Чернов" userId="393914c0cb2ddaad" providerId="LiveId" clId="{67F791BE-130A-4627-86D9-AE048B5725BB}" dt="2023-12-11T18:57:29.203" v="3432" actId="12788"/>
          <ac:spMkLst>
            <pc:docMk/>
            <pc:sldMk cId="2664672396" sldId="278"/>
            <ac:spMk id="2" creationId="{A2FC7C09-F456-6DCC-B856-0C1ACB19C255}"/>
          </ac:spMkLst>
        </pc:spChg>
        <pc:spChg chg="add mod ord">
          <ac:chgData name="Сергей Чернов" userId="393914c0cb2ddaad" providerId="LiveId" clId="{67F791BE-130A-4627-86D9-AE048B5725BB}" dt="2023-12-11T18:57:57.859" v="3439" actId="12788"/>
          <ac:spMkLst>
            <pc:docMk/>
            <pc:sldMk cId="2664672396" sldId="278"/>
            <ac:spMk id="3" creationId="{B4846974-0A3E-1883-86AA-3D75DB5E7071}"/>
          </ac:spMkLst>
        </pc:spChg>
        <pc:spChg chg="mod">
          <ac:chgData name="Сергей Чернов" userId="393914c0cb2ddaad" providerId="LiveId" clId="{67F791BE-130A-4627-86D9-AE048B5725BB}" dt="2023-12-11T18:57:04.955" v="3426" actId="12788"/>
          <ac:spMkLst>
            <pc:docMk/>
            <pc:sldMk cId="2664672396" sldId="278"/>
            <ac:spMk id="5" creationId="{486C7F71-D8CA-EF26-9193-EBAA6391C2C5}"/>
          </ac:spMkLst>
        </pc:spChg>
        <pc:spChg chg="mod">
          <ac:chgData name="Сергей Чернов" userId="393914c0cb2ddaad" providerId="LiveId" clId="{67F791BE-130A-4627-86D9-AE048B5725BB}" dt="2023-12-11T18:57:39.486" v="3434"/>
          <ac:spMkLst>
            <pc:docMk/>
            <pc:sldMk cId="2664672396" sldId="278"/>
            <ac:spMk id="8" creationId="{4B5E447F-17BD-43BE-B408-71A6046065AC}"/>
          </ac:spMkLst>
        </pc:spChg>
        <pc:spChg chg="mod">
          <ac:chgData name="Сергей Чернов" userId="393914c0cb2ddaad" providerId="LiveId" clId="{67F791BE-130A-4627-86D9-AE048B5725BB}" dt="2023-12-11T18:58:00.752" v="3441"/>
          <ac:spMkLst>
            <pc:docMk/>
            <pc:sldMk cId="2664672396" sldId="278"/>
            <ac:spMk id="11" creationId="{AABED57F-955A-4BD2-A01B-DC8CFA77C149}"/>
          </ac:spMkLst>
        </pc:spChg>
        <pc:picChg chg="mod">
          <ac:chgData name="Сергей Чернов" userId="393914c0cb2ddaad" providerId="LiveId" clId="{67F791BE-130A-4627-86D9-AE048B5725BB}" dt="2023-12-11T18:57:29.203" v="3432" actId="12788"/>
          <ac:picMkLst>
            <pc:docMk/>
            <pc:sldMk cId="2664672396" sldId="278"/>
            <ac:picMk id="7" creationId="{EC0742AC-A17E-40F6-9651-AAEF139F7209}"/>
          </ac:picMkLst>
        </pc:picChg>
        <pc:picChg chg="mod">
          <ac:chgData name="Сергей Чернов" userId="393914c0cb2ddaad" providerId="LiveId" clId="{67F791BE-130A-4627-86D9-AE048B5725BB}" dt="2023-12-11T18:57:57.859" v="3439" actId="12788"/>
          <ac:picMkLst>
            <pc:docMk/>
            <pc:sldMk cId="2664672396" sldId="278"/>
            <ac:picMk id="10" creationId="{32A131B7-5DCF-4BEF-A82F-4313DEF8210B}"/>
          </ac:picMkLst>
        </pc:picChg>
      </pc:sldChg>
      <pc:sldChg chg="new del">
        <pc:chgData name="Сергей Чернов" userId="393914c0cb2ddaad" providerId="LiveId" clId="{67F791BE-130A-4627-86D9-AE048B5725BB}" dt="2023-12-11T16:32:23.940" v="3138" actId="47"/>
        <pc:sldMkLst>
          <pc:docMk/>
          <pc:sldMk cId="3598349413" sldId="278"/>
        </pc:sldMkLst>
      </pc:sldChg>
      <pc:sldChg chg="addSp modSp add mod">
        <pc:chgData name="Сергей Чернов" userId="393914c0cb2ddaad" providerId="LiveId" clId="{67F791BE-130A-4627-86D9-AE048B5725BB}" dt="2023-12-11T21:37:40.858" v="3685" actId="255"/>
        <pc:sldMkLst>
          <pc:docMk/>
          <pc:sldMk cId="866360972" sldId="279"/>
        </pc:sldMkLst>
        <pc:spChg chg="add mod ord">
          <ac:chgData name="Сергей Чернов" userId="393914c0cb2ddaad" providerId="LiveId" clId="{67F791BE-130A-4627-86D9-AE048B5725BB}" dt="2023-12-11T21:36:44.151" v="3668" actId="167"/>
          <ac:spMkLst>
            <pc:docMk/>
            <pc:sldMk cId="866360972" sldId="279"/>
            <ac:spMk id="2" creationId="{142B0555-DDC6-1EF9-95A2-87CF985A2BF8}"/>
          </ac:spMkLst>
        </pc:spChg>
        <pc:spChg chg="mod">
          <ac:chgData name="Сергей Чернов" userId="393914c0cb2ddaad" providerId="LiveId" clId="{67F791BE-130A-4627-86D9-AE048B5725BB}" dt="2023-12-11T21:36:02.887" v="3657" actId="12788"/>
          <ac:spMkLst>
            <pc:docMk/>
            <pc:sldMk cId="866360972" sldId="279"/>
            <ac:spMk id="4" creationId="{486C7F71-D8CA-EF26-9193-EBAA6391C2C5}"/>
          </ac:spMkLst>
        </pc:spChg>
        <pc:spChg chg="mod">
          <ac:chgData name="Сергей Чернов" userId="393914c0cb2ddaad" providerId="LiveId" clId="{67F791BE-130A-4627-86D9-AE048B5725BB}" dt="2023-12-11T21:37:40.858" v="3685" actId="255"/>
          <ac:spMkLst>
            <pc:docMk/>
            <pc:sldMk cId="866360972" sldId="279"/>
            <ac:spMk id="6" creationId="{E9698655-042B-42E7-65E2-E1C434C9E39B}"/>
          </ac:spMkLst>
        </pc:spChg>
        <pc:picChg chg="mod">
          <ac:chgData name="Сергей Чернов" userId="393914c0cb2ddaad" providerId="LiveId" clId="{67F791BE-130A-4627-86D9-AE048B5725BB}" dt="2023-12-11T21:37:03.220" v="3673" actId="12788"/>
          <ac:picMkLst>
            <pc:docMk/>
            <pc:sldMk cId="866360972" sldId="279"/>
            <ac:picMk id="3" creationId="{01774400-6960-DE4C-4EE2-99ED45EFDCDC}"/>
          </ac:picMkLst>
        </pc:picChg>
      </pc:sldChg>
      <pc:sldChg chg="new del">
        <pc:chgData name="Сергей Чернов" userId="393914c0cb2ddaad" providerId="LiveId" clId="{67F791BE-130A-4627-86D9-AE048B5725BB}" dt="2023-12-11T16:32:23.940" v="3138" actId="47"/>
        <pc:sldMkLst>
          <pc:docMk/>
          <pc:sldMk cId="1451961275" sldId="279"/>
        </pc:sldMkLst>
      </pc:sldChg>
      <pc:sldChg chg="addSp modSp add mod">
        <pc:chgData name="Сергей Чернов" userId="393914c0cb2ddaad" providerId="LiveId" clId="{67F791BE-130A-4627-86D9-AE048B5725BB}" dt="2023-12-11T21:37:54.590" v="3690" actId="12788"/>
        <pc:sldMkLst>
          <pc:docMk/>
          <pc:sldMk cId="1379750903" sldId="280"/>
        </pc:sldMkLst>
        <pc:spChg chg="add mod ord">
          <ac:chgData name="Сергей Чернов" userId="393914c0cb2ddaad" providerId="LiveId" clId="{67F791BE-130A-4627-86D9-AE048B5725BB}" dt="2023-12-11T21:37:32.977" v="3684" actId="167"/>
          <ac:spMkLst>
            <pc:docMk/>
            <pc:sldMk cId="1379750903" sldId="280"/>
            <ac:spMk id="3" creationId="{91FEFA84-A92D-643E-8672-405C52952204}"/>
          </ac:spMkLst>
        </pc:spChg>
        <pc:spChg chg="mod">
          <ac:chgData name="Сергей Чернов" userId="393914c0cb2ddaad" providerId="LiveId" clId="{67F791BE-130A-4627-86D9-AE048B5725BB}" dt="2023-12-11T21:37:27.103" v="3682" actId="12788"/>
          <ac:spMkLst>
            <pc:docMk/>
            <pc:sldMk cId="1379750903" sldId="280"/>
            <ac:spMk id="5" creationId="{2F600F44-CB43-2F55-DA22-AD8E308F4F7E}"/>
          </ac:spMkLst>
        </pc:spChg>
        <pc:spChg chg="mod">
          <ac:chgData name="Сергей Чернов" userId="393914c0cb2ddaad" providerId="LiveId" clId="{67F791BE-130A-4627-86D9-AE048B5725BB}" dt="2023-12-11T21:37:49.976" v="3688" actId="1076"/>
          <ac:spMkLst>
            <pc:docMk/>
            <pc:sldMk cId="1379750903" sldId="280"/>
            <ac:spMk id="6" creationId="{CDC84195-3351-7679-6FA4-E048D4D34A2F}"/>
          </ac:spMkLst>
        </pc:spChg>
        <pc:picChg chg="mod">
          <ac:chgData name="Сергей Чернов" userId="393914c0cb2ddaad" providerId="LiveId" clId="{67F791BE-130A-4627-86D9-AE048B5725BB}" dt="2023-12-11T21:37:54.590" v="3690" actId="12788"/>
          <ac:picMkLst>
            <pc:docMk/>
            <pc:sldMk cId="1379750903" sldId="280"/>
            <ac:picMk id="2" creationId="{630E0480-5C66-1833-1BAF-05D36F848392}"/>
          </ac:picMkLst>
        </pc:picChg>
      </pc:sldChg>
      <pc:sldChg chg="new del">
        <pc:chgData name="Сергей Чернов" userId="393914c0cb2ddaad" providerId="LiveId" clId="{67F791BE-130A-4627-86D9-AE048B5725BB}" dt="2023-12-11T16:32:23.940" v="3138" actId="47"/>
        <pc:sldMkLst>
          <pc:docMk/>
          <pc:sldMk cId="2649862613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21B4F-7216-B03E-84AA-3DB90D110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7A50AE-72AF-75B0-03AE-8FA17DE8D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A0A450-0AE0-2034-1298-1027748D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4B9A29-B8CE-82D3-B792-49594443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54BEB8-4C84-FBD9-E143-60515748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64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CE678-833E-43A0-23C0-5FCEA928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1AD376-20FB-4AF5-635A-ABB17DA88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D758F2-614D-312F-1850-B7EA449B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7F9F4-F46A-57FF-D5EB-63E0CB87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98AF95-3843-4D51-53C7-359F345D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69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6381826-A349-8B50-CFB2-6E9614CCD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16640E-7CCB-5C66-E2F3-1462FC521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A5980F-C17C-02A0-C6AC-9C3C0138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FCB681-4F79-3D3F-FE3E-E5E6B95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F4720F-EE15-B502-90F6-708B37F0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83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0B89E-9704-6B48-57DC-EDEB6A2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7415C-45FA-8931-F8D4-ED585487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5C1533-573D-9EEB-8A26-42D95E11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155EB4-CAB2-D3A4-AE95-54BFE5A5D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0BF94D-6F02-6EE6-9CBA-1BD2DAD4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21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71095-22CA-2A0C-27CF-7815E02AF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67043E-45FE-0127-D814-00A40E6EA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6ED471-4283-06C7-9F85-77BBE174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C5247E-ADAF-8E63-2CDF-18399D81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0C9B0-CF20-7FD5-603F-130C1EF4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969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87189-C164-8BEA-3239-2A6EE0E5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699C0F-2865-79D0-9F9E-CC3BA4EC3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296D43-ED27-571A-DDF0-241CA3C0A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552FCC-DCCE-8EFD-72D1-D889CDD18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DC4AC7-6175-A987-68E5-4C5A384B5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6DD6C4-4BDB-CCC9-BA1B-C94A0BFC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93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C1D6B-E533-38EA-23ED-9CF06704C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63C605-45C5-37FA-0656-94C2BE77F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675211-F7FD-8FF5-FBD8-73A7867E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3575DC-F43E-F84A-8038-62315F929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702F23-F281-7FB7-459E-52AEF46C5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A9A991-1F7D-983B-91C4-B6A1CF58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5A6BA95-6AAC-9067-6442-71F97828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C656F91-D2A9-8AC9-F430-90E3C8BD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96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1FE6E5-0939-F512-898E-294A052F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3732E7-6054-0A49-0D4C-5CB2502B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BAFC81-9F9B-21B1-6406-B52F51FA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71EC50-4D0A-4762-BBC3-D7A3CF5D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36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B2396B-B1D9-F267-497E-11FCD7A3A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17A9233-BB55-9D9E-086E-2573F2F4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BAAC76-C824-51D5-C395-06AB3C27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11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22262-ACC0-A79A-6F57-750B77D25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34AE0F-592D-E9EF-CC86-5456837C1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9917A8-2FC3-DACB-FA67-CB9219D9D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F5CD00-6650-0D31-12FB-0505FD79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9BB50E-BE60-0351-4FB5-B1217610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D46123-90C9-0B11-F978-05FFD10B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015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B8D82-5EDB-E4AC-CACA-667C56A2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3B007A2-76AA-8000-E457-A3670F2EF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5CF0E4-457C-EF14-71C6-FA5A1FE47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CDB297-F32E-FCB5-8320-A75C2481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39D5A-267C-4BEC-B5DD-CF1FBE6E7635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D2AE8-5607-634F-FD3D-F76FEDC5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DCD8D3-1C94-1DC6-BD03-73B85E74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96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FA52D-36AB-86CC-3638-F98C0506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72B712-AAB8-E63D-1851-A8539EEA9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3A0A33-93B4-BE72-7EF2-CBA01B165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39D5A-267C-4BEC-B5DD-CF1FBE6E7635}" type="datetimeFigureOut">
              <a:rPr lang="ru-RU" smtClean="0"/>
              <a:t>03.07.2024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0EC45D-49AB-E9C9-9852-561067CCF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D58A3E-7DC7-0C40-C398-D0A4CEA4C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84D5A-AF48-430A-A8BD-3A49775B3F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4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>
            <a:extLst>
              <a:ext uri="{FF2B5EF4-FFF2-40B4-BE49-F238E27FC236}">
                <a16:creationId xmlns:a16="http://schemas.microsoft.com/office/drawing/2014/main" id="{8FBF41AC-019D-7188-948A-0DE28248E32B}"/>
              </a:ext>
            </a:extLst>
          </p:cNvPr>
          <p:cNvSpPr txBox="1">
            <a:spLocks/>
          </p:cNvSpPr>
          <p:nvPr/>
        </p:nvSpPr>
        <p:spPr>
          <a:xfrm>
            <a:off x="753306" y="1730727"/>
            <a:ext cx="10685388" cy="143142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ПРОИЗВОДСТВЕННАЯ ПРАКТИКА</a:t>
            </a:r>
          </a:p>
          <a:p>
            <a:pPr algn="ctr"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ПМ.02. ОСУЩЕСТВЛЕНИЕ ИНТЕГРАЦИИ ПРОГРАММНЫХ МОДУЛЕЙ</a:t>
            </a:r>
          </a:p>
        </p:txBody>
      </p:sp>
      <p:sp>
        <p:nvSpPr>
          <p:cNvPr id="9" name="Подзаголовок 3">
            <a:extLst>
              <a:ext uri="{FF2B5EF4-FFF2-40B4-BE49-F238E27FC236}">
                <a16:creationId xmlns:a16="http://schemas.microsoft.com/office/drawing/2014/main" id="{872FFFE5-8A3B-BE05-D0B4-18901306174D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7923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Специальность 09.02.07 Информационные системы и программирование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2AE2EA-5F38-E9BB-15F4-620BEE715C91}"/>
              </a:ext>
            </a:extLst>
          </p:cNvPr>
          <p:cNvSpPr/>
          <p:nvPr/>
        </p:nvSpPr>
        <p:spPr>
          <a:xfrm>
            <a:off x="5995228" y="4488248"/>
            <a:ext cx="61967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Выполнил: Чернов С.В. группа 33П курс 3</a:t>
            </a:r>
          </a:p>
          <a:p>
            <a:pPr algn="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Руководители: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Мамшева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Ю.С,</a:t>
            </a:r>
          </a:p>
          <a:p>
            <a:pPr algn="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Романова Е. А.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E49483-1ECD-91FD-17BB-820D2F46E390}"/>
              </a:ext>
            </a:extLst>
          </p:cNvPr>
          <p:cNvSpPr txBox="1"/>
          <p:nvPr/>
        </p:nvSpPr>
        <p:spPr>
          <a:xfrm>
            <a:off x="4943312" y="5955429"/>
            <a:ext cx="2305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Нижний Новгород</a:t>
            </a:r>
          </a:p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2024 г.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7247A-8BC3-BE90-A85C-C181BB33F93C}"/>
              </a:ext>
            </a:extLst>
          </p:cNvPr>
          <p:cNvSpPr txBox="1">
            <a:spLocks/>
          </p:cNvSpPr>
          <p:nvPr/>
        </p:nvSpPr>
        <p:spPr>
          <a:xfrm>
            <a:off x="-1141126" y="85588"/>
            <a:ext cx="14474252" cy="1006117"/>
          </a:xfrm>
          <a:prstGeom prst="rect">
            <a:avLst/>
          </a:prstGeom>
        </p:spPr>
        <p:txBody>
          <a:bodyPr vert="horz" lIns="100694" tIns="50347" rIns="100694" bIns="50347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</a:t>
            </a:r>
            <a:br>
              <a:rPr lang="ru-RU" sz="18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lang="ru-RU" sz="1800" b="1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Нижегородский Губернский колледж</a:t>
            </a:r>
          </a:p>
        </p:txBody>
      </p:sp>
    </p:spTree>
    <p:extLst>
      <p:ext uri="{BB962C8B-B14F-4D97-AF65-F5344CB8AC3E}">
        <p14:creationId xmlns:p14="http://schemas.microsoft.com/office/powerpoint/2010/main" val="48578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CA54FBEA-0CB3-B9E2-1EBC-26FA09B02972}"/>
              </a:ext>
            </a:extLst>
          </p:cNvPr>
          <p:cNvSpPr txBox="1">
            <a:spLocks/>
          </p:cNvSpPr>
          <p:nvPr/>
        </p:nvSpPr>
        <p:spPr>
          <a:xfrm>
            <a:off x="2923233" y="228798"/>
            <a:ext cx="6345535" cy="72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ПРОГРАММНОГО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6FB8E-3D20-A2CD-546A-35DDC9D8884C}"/>
              </a:ext>
            </a:extLst>
          </p:cNvPr>
          <p:cNvSpPr txBox="1"/>
          <p:nvPr/>
        </p:nvSpPr>
        <p:spPr>
          <a:xfrm>
            <a:off x="1857370" y="5805976"/>
            <a:ext cx="454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классов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E47C9-80D9-4712-15C4-3F7ABEF783CE}"/>
              </a:ext>
            </a:extLst>
          </p:cNvPr>
          <p:cNvSpPr txBox="1"/>
          <p:nvPr/>
        </p:nvSpPr>
        <p:spPr>
          <a:xfrm>
            <a:off x="7102461" y="5805976"/>
            <a:ext cx="454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коммуникации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246678-EBC3-196A-A382-410190B15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20" y="1352579"/>
            <a:ext cx="6480175" cy="43973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D63C14-14D2-E22C-5E7A-194846708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462" y="1066800"/>
            <a:ext cx="2962275" cy="474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6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CA54FBEA-0CB3-B9E2-1EBC-26FA09B02972}"/>
              </a:ext>
            </a:extLst>
          </p:cNvPr>
          <p:cNvSpPr txBox="1">
            <a:spLocks/>
          </p:cNvSpPr>
          <p:nvPr/>
        </p:nvSpPr>
        <p:spPr>
          <a:xfrm>
            <a:off x="2923233" y="228798"/>
            <a:ext cx="6345535" cy="72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ПРОГРАММНОГО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6FB8E-3D20-A2CD-546A-35DDC9D8884C}"/>
              </a:ext>
            </a:extLst>
          </p:cNvPr>
          <p:cNvSpPr txBox="1"/>
          <p:nvPr/>
        </p:nvSpPr>
        <p:spPr>
          <a:xfrm>
            <a:off x="1133470" y="5794242"/>
            <a:ext cx="454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деятельности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E47C9-80D9-4712-15C4-3F7ABEF783CE}"/>
              </a:ext>
            </a:extLst>
          </p:cNvPr>
          <p:cNvSpPr txBox="1"/>
          <p:nvPr/>
        </p:nvSpPr>
        <p:spPr>
          <a:xfrm>
            <a:off x="5926654" y="5773451"/>
            <a:ext cx="454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состояний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633B13-B9E7-E0CA-860F-408259C9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7" y="1270952"/>
            <a:ext cx="2960938" cy="431609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DD06B2-FF5F-32F6-52CE-FC83BEE6F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740" y="1112519"/>
            <a:ext cx="4806105" cy="447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20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CA54FBEA-0CB3-B9E2-1EBC-26FA09B02972}"/>
              </a:ext>
            </a:extLst>
          </p:cNvPr>
          <p:cNvSpPr txBox="1">
            <a:spLocks/>
          </p:cNvSpPr>
          <p:nvPr/>
        </p:nvSpPr>
        <p:spPr>
          <a:xfrm>
            <a:off x="2923233" y="228798"/>
            <a:ext cx="6345535" cy="72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ПРОГРАММНОГО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6FB8E-3D20-A2CD-546A-35DDC9D8884C}"/>
              </a:ext>
            </a:extLst>
          </p:cNvPr>
          <p:cNvSpPr txBox="1"/>
          <p:nvPr/>
        </p:nvSpPr>
        <p:spPr>
          <a:xfrm>
            <a:off x="1006470" y="5507194"/>
            <a:ext cx="454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развёртывания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7E47C9-80D9-4712-15C4-3F7ABEF783CE}"/>
              </a:ext>
            </a:extLst>
          </p:cNvPr>
          <p:cNvSpPr txBox="1"/>
          <p:nvPr/>
        </p:nvSpPr>
        <p:spPr>
          <a:xfrm>
            <a:off x="6998629" y="5137862"/>
            <a:ext cx="454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компонентов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4994E8-16B2-5C27-0CB1-00EF54D53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39" y="1563845"/>
            <a:ext cx="5777079" cy="37283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17585D3-9C19-5E6A-9BB6-EB1C5E82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35" y="1563845"/>
            <a:ext cx="5269865" cy="343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4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CA54FBEA-0CB3-B9E2-1EBC-26FA09B02972}"/>
              </a:ext>
            </a:extLst>
          </p:cNvPr>
          <p:cNvSpPr txBox="1">
            <a:spLocks/>
          </p:cNvSpPr>
          <p:nvPr/>
        </p:nvSpPr>
        <p:spPr>
          <a:xfrm>
            <a:off x="2923233" y="228798"/>
            <a:ext cx="6345535" cy="72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ПРОГРАММНОГО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6FB8E-3D20-A2CD-546A-35DDC9D8884C}"/>
              </a:ext>
            </a:extLst>
          </p:cNvPr>
          <p:cNvSpPr txBox="1"/>
          <p:nvPr/>
        </p:nvSpPr>
        <p:spPr>
          <a:xfrm>
            <a:off x="4110090" y="5534110"/>
            <a:ext cx="454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потоков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68D3BEF-E490-C9D0-A063-D446EAB4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469" y="1269596"/>
            <a:ext cx="6345535" cy="426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5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7F969BA9-903A-70BA-869A-68703DF2A006}"/>
              </a:ext>
            </a:extLst>
          </p:cNvPr>
          <p:cNvSpPr txBox="1">
            <a:spLocks/>
          </p:cNvSpPr>
          <p:nvPr/>
        </p:nvSpPr>
        <p:spPr>
          <a:xfrm>
            <a:off x="2598440" y="401445"/>
            <a:ext cx="6995120" cy="72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ПРОДУКТА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976E0E-E3E0-EF3B-AB95-ABF268BFB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12" y="802005"/>
            <a:ext cx="6480175" cy="5253990"/>
          </a:xfrm>
          <a:prstGeom prst="roundRect">
            <a:avLst>
              <a:gd name="adj" fmla="val 8690"/>
            </a:avLst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30E5E2-15A3-C852-3C2E-F466F3AE8570}"/>
              </a:ext>
            </a:extLst>
          </p:cNvPr>
          <p:cNvSpPr txBox="1"/>
          <p:nvPr/>
        </p:nvSpPr>
        <p:spPr>
          <a:xfrm>
            <a:off x="3640190" y="6087223"/>
            <a:ext cx="454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Документирование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6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7F969BA9-903A-70BA-869A-68703DF2A006}"/>
              </a:ext>
            </a:extLst>
          </p:cNvPr>
          <p:cNvSpPr txBox="1">
            <a:spLocks/>
          </p:cNvSpPr>
          <p:nvPr/>
        </p:nvSpPr>
        <p:spPr>
          <a:xfrm>
            <a:off x="2598440" y="401445"/>
            <a:ext cx="6995120" cy="72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ПРОДУКТА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3928F0D-B22B-7FB4-B3F8-CC337CCA4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42" y="1258462"/>
            <a:ext cx="5710456" cy="3827888"/>
          </a:xfrm>
          <a:prstGeom prst="roundRect">
            <a:avLst>
              <a:gd name="adj" fmla="val 6714"/>
            </a:avLst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84A9104-CB0F-33EC-5AE3-3D7ABFCF4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106" y="1414690"/>
            <a:ext cx="4540276" cy="3766168"/>
          </a:xfrm>
          <a:prstGeom prst="roundRect">
            <a:avLst>
              <a:gd name="adj" fmla="val 7815"/>
            </a:avLst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F6D914-1BC0-6BC0-4FD7-E33C6D902572}"/>
              </a:ext>
            </a:extLst>
          </p:cNvPr>
          <p:cNvSpPr txBox="1"/>
          <p:nvPr/>
        </p:nvSpPr>
        <p:spPr>
          <a:xfrm>
            <a:off x="1128472" y="5276372"/>
            <a:ext cx="454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Запрос на получение списка ролей 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220706-96C2-11C9-6FB9-C64C123D2D74}"/>
              </a:ext>
            </a:extLst>
          </p:cNvPr>
          <p:cNvSpPr txBox="1"/>
          <p:nvPr/>
        </p:nvSpPr>
        <p:spPr>
          <a:xfrm>
            <a:off x="6992911" y="5276371"/>
            <a:ext cx="454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 запроса на получение списка ролей 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86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7F969BA9-903A-70BA-869A-68703DF2A006}"/>
              </a:ext>
            </a:extLst>
          </p:cNvPr>
          <p:cNvSpPr txBox="1">
            <a:spLocks/>
          </p:cNvSpPr>
          <p:nvPr/>
        </p:nvSpPr>
        <p:spPr>
          <a:xfrm>
            <a:off x="2598440" y="401445"/>
            <a:ext cx="6995120" cy="72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ПРОДУКТА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F74B3D-3265-B436-30D8-7B80B9CBD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288571"/>
            <a:ext cx="4132216" cy="2418687"/>
          </a:xfrm>
          <a:prstGeom prst="roundRect">
            <a:avLst>
              <a:gd name="adj" fmla="val 14146"/>
            </a:avLst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760C15-A587-4708-A907-5277F1EFD3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2" b="41950"/>
          <a:stretch/>
        </p:blipFill>
        <p:spPr>
          <a:xfrm>
            <a:off x="3989339" y="3909186"/>
            <a:ext cx="4213322" cy="2081935"/>
          </a:xfrm>
          <a:prstGeom prst="round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067C08-D938-0937-B34B-2A3F1B6DB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28" y="1659050"/>
            <a:ext cx="5102688" cy="1948163"/>
          </a:xfrm>
          <a:prstGeom prst="round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8113D-4607-E294-B029-FBAA89AB7D86}"/>
              </a:ext>
            </a:extLst>
          </p:cNvPr>
          <p:cNvSpPr txBox="1"/>
          <p:nvPr/>
        </p:nvSpPr>
        <p:spPr>
          <a:xfrm>
            <a:off x="8503347" y="3863036"/>
            <a:ext cx="272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Запрос на получение списка пользователей 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44C1A-B3D9-B0B2-1BCA-D214122E5141}"/>
              </a:ext>
            </a:extLst>
          </p:cNvPr>
          <p:cNvSpPr txBox="1"/>
          <p:nvPr/>
        </p:nvSpPr>
        <p:spPr>
          <a:xfrm>
            <a:off x="3825862" y="6133389"/>
            <a:ext cx="454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 запроса на получение списка пользователей 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BBCB0-C4C9-18CF-4033-51C109F65A84}"/>
              </a:ext>
            </a:extLst>
          </p:cNvPr>
          <p:cNvSpPr txBox="1"/>
          <p:nvPr/>
        </p:nvSpPr>
        <p:spPr>
          <a:xfrm>
            <a:off x="632169" y="3707258"/>
            <a:ext cx="272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Данные пользователя, от которого был запрос 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7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7F969BA9-903A-70BA-869A-68703DF2A006}"/>
              </a:ext>
            </a:extLst>
          </p:cNvPr>
          <p:cNvSpPr txBox="1">
            <a:spLocks/>
          </p:cNvSpPr>
          <p:nvPr/>
        </p:nvSpPr>
        <p:spPr>
          <a:xfrm>
            <a:off x="2598440" y="401445"/>
            <a:ext cx="6995120" cy="72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ПРОДУКТА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3895366-B9B6-C2D7-D3EE-9A642936C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30" y="1660860"/>
            <a:ext cx="4974278" cy="1956012"/>
          </a:xfrm>
          <a:prstGeom prst="roundRect">
            <a:avLst>
              <a:gd name="adj" fmla="val 14719"/>
            </a:avLst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093928-345E-FF8D-3294-BA3EA7AFE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04" y="1550852"/>
            <a:ext cx="5127666" cy="2240098"/>
          </a:xfrm>
          <a:prstGeom prst="round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617AF5-6B5C-C34A-BD1D-DCF244BE91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234"/>
          <a:stretch/>
        </p:blipFill>
        <p:spPr>
          <a:xfrm>
            <a:off x="3213112" y="4627668"/>
            <a:ext cx="5290235" cy="1517749"/>
          </a:xfrm>
          <a:prstGeom prst="roundRect">
            <a:avLst>
              <a:gd name="adj" fmla="val 23570"/>
            </a:avLst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D6920D-93C0-E403-6A58-0A999F4D2470}"/>
              </a:ext>
            </a:extLst>
          </p:cNvPr>
          <p:cNvSpPr txBox="1"/>
          <p:nvPr/>
        </p:nvSpPr>
        <p:spPr>
          <a:xfrm>
            <a:off x="8503347" y="3863036"/>
            <a:ext cx="272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Запрос на получение списка пользователей 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9B54E8-4741-7282-8C16-DD5F44621F97}"/>
              </a:ext>
            </a:extLst>
          </p:cNvPr>
          <p:cNvSpPr txBox="1"/>
          <p:nvPr/>
        </p:nvSpPr>
        <p:spPr>
          <a:xfrm>
            <a:off x="3588091" y="6211669"/>
            <a:ext cx="454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 запроса на получение списка пользователей 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C0D516-101D-09C8-EB90-5C300D4F07B8}"/>
              </a:ext>
            </a:extLst>
          </p:cNvPr>
          <p:cNvSpPr txBox="1"/>
          <p:nvPr/>
        </p:nvSpPr>
        <p:spPr>
          <a:xfrm>
            <a:off x="632169" y="3707258"/>
            <a:ext cx="2729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Данные пользователя, от которого был запрос 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76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7F969BA9-903A-70BA-869A-68703DF2A006}"/>
              </a:ext>
            </a:extLst>
          </p:cNvPr>
          <p:cNvSpPr txBox="1">
            <a:spLocks/>
          </p:cNvSpPr>
          <p:nvPr/>
        </p:nvSpPr>
        <p:spPr>
          <a:xfrm>
            <a:off x="2598440" y="401445"/>
            <a:ext cx="6995120" cy="72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ПРОДУКТА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0E5E2-15A3-C852-3C2E-F466F3AE8570}"/>
              </a:ext>
            </a:extLst>
          </p:cNvPr>
          <p:cNvSpPr txBox="1"/>
          <p:nvPr/>
        </p:nvSpPr>
        <p:spPr>
          <a:xfrm>
            <a:off x="1318972" y="5940790"/>
            <a:ext cx="454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Запрос на получение документа с сервера 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F3B957-EFC2-DBB9-8F3C-30E380C20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972" y="1302956"/>
            <a:ext cx="4777028" cy="4608513"/>
          </a:xfrm>
          <a:prstGeom prst="roundRect">
            <a:avLst>
              <a:gd name="adj" fmla="val 8606"/>
            </a:avLst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EE82A7-7D94-011D-A634-75A52521C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812" y="2420175"/>
            <a:ext cx="4981575" cy="1257300"/>
          </a:xfrm>
          <a:prstGeom prst="round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5D40B-93C1-2E70-4751-DCBB4180298D}"/>
              </a:ext>
            </a:extLst>
          </p:cNvPr>
          <p:cNvSpPr txBox="1"/>
          <p:nvPr/>
        </p:nvSpPr>
        <p:spPr>
          <a:xfrm>
            <a:off x="7069111" y="3870690"/>
            <a:ext cx="454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 запроса на получение документа с сервера 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Swagger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089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C5C8E635-FE49-C0C9-A6A5-76EA93333C93}"/>
              </a:ext>
            </a:extLst>
          </p:cNvPr>
          <p:cNvSpPr txBox="1">
            <a:spLocks/>
          </p:cNvSpPr>
          <p:nvPr/>
        </p:nvSpPr>
        <p:spPr>
          <a:xfrm>
            <a:off x="2598440" y="401445"/>
            <a:ext cx="6995120" cy="72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ПРОДУКТА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11BA05-BF75-492D-7588-C226921C9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15"/>
          <a:stretch/>
        </p:blipFill>
        <p:spPr>
          <a:xfrm>
            <a:off x="2014295" y="1633583"/>
            <a:ext cx="8163410" cy="3584258"/>
          </a:xfrm>
          <a:prstGeom prst="roundRect">
            <a:avLst>
              <a:gd name="adj" fmla="val 10023"/>
            </a:avLst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AD0DC2-BFA8-5EC1-4B40-874E07EC2A33}"/>
              </a:ext>
            </a:extLst>
          </p:cNvPr>
          <p:cNvSpPr txBox="1"/>
          <p:nvPr/>
        </p:nvSpPr>
        <p:spPr>
          <a:xfrm>
            <a:off x="3825862" y="5450654"/>
            <a:ext cx="454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Результаты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Unit-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17394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27BBB4B1-107D-AC6D-0A83-CF78BA57DC45}"/>
              </a:ext>
            </a:extLst>
          </p:cNvPr>
          <p:cNvSpPr txBox="1">
            <a:spLocks/>
          </p:cNvSpPr>
          <p:nvPr/>
        </p:nvSpPr>
        <p:spPr>
          <a:xfrm>
            <a:off x="2598440" y="392827"/>
            <a:ext cx="69951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</a:p>
        </p:txBody>
      </p:sp>
      <p:sp>
        <p:nvSpPr>
          <p:cNvPr id="4" name="Объект 7">
            <a:extLst>
              <a:ext uri="{FF2B5EF4-FFF2-40B4-BE49-F238E27FC236}">
                <a16:creationId xmlns:a16="http://schemas.microsoft.com/office/drawing/2014/main" id="{1984A901-2CB4-2575-CDEB-79084DC5DA2A}"/>
              </a:ext>
            </a:extLst>
          </p:cNvPr>
          <p:cNvSpPr txBox="1">
            <a:spLocks/>
          </p:cNvSpPr>
          <p:nvPr/>
        </p:nvSpPr>
        <p:spPr>
          <a:xfrm>
            <a:off x="1019175" y="1166018"/>
            <a:ext cx="10782299" cy="510143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0850" algn="just">
              <a:lnSpc>
                <a:spcPct val="120000"/>
              </a:lnSpc>
              <a:buNone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Цель: применение полученных знаний и их закрепление при решении задач на производственном предприятии.</a:t>
            </a:r>
          </a:p>
          <a:p>
            <a:pPr marL="0" indent="45085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ru-RU" sz="2900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0" indent="450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−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повторить материал, пройденный на учебной практике;</a:t>
            </a:r>
          </a:p>
          <a:p>
            <a:pPr marL="0" indent="450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−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получить требования к разрабатываемому модулю;</a:t>
            </a:r>
          </a:p>
          <a:p>
            <a:pPr marL="0" indent="450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−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описать структуру системы в соответствии с требованиями к разрабатываемому модулю;</a:t>
            </a:r>
          </a:p>
          <a:p>
            <a:pPr marL="0" indent="450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−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описать структуру взаимодействия системы с пользователем;</a:t>
            </a:r>
          </a:p>
          <a:p>
            <a:pPr marL="0" indent="450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−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модуль информационной системы;</a:t>
            </a:r>
          </a:p>
          <a:p>
            <a:pPr marL="0" indent="450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−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создать тестовую документацию и протестировать разработанный модуль информационной системы;</a:t>
            </a:r>
          </a:p>
          <a:p>
            <a:pPr marL="0" indent="4500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−"/>
            </a:pP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провести защиту презентации продукта.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92155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78CCF0-B75C-E188-9C08-31F5C21BF45A}"/>
              </a:ext>
            </a:extLst>
          </p:cNvPr>
          <p:cNvSpPr txBox="1"/>
          <p:nvPr/>
        </p:nvSpPr>
        <p:spPr>
          <a:xfrm>
            <a:off x="1877456" y="1647825"/>
            <a:ext cx="84370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Созданный в ходе практики программный модуль может являться не полным вариантом готового программного решения для заказчика, соответствуя минимальным заявленным требованиям. </a:t>
            </a:r>
          </a:p>
          <a:p>
            <a:pPr indent="4572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дальнейшем, данный модуль может быть доработан более опытными разработчиками предприятия дальнейшего использования по прямому назначению.</a:t>
            </a:r>
          </a:p>
          <a:p>
            <a:pPr indent="457200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Данный модуль облегчает документооборот и помогает выявлять слабые места предприятии. </a:t>
            </a:r>
          </a:p>
        </p:txBody>
      </p:sp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1AB3D83C-FCC3-5043-07BC-84AD3F422BC6}"/>
              </a:ext>
            </a:extLst>
          </p:cNvPr>
          <p:cNvSpPr txBox="1">
            <a:spLocks/>
          </p:cNvSpPr>
          <p:nvPr/>
        </p:nvSpPr>
        <p:spPr>
          <a:xfrm>
            <a:off x="2221388" y="228798"/>
            <a:ext cx="7749225" cy="72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ВНЕДРЕНИЕ И РЕАЛИЗАЦИЯ ПРОГРАММНОГО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130044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A4F11AD0-A3B5-D7FB-C831-CD77AF135E04}"/>
              </a:ext>
            </a:extLst>
          </p:cNvPr>
          <p:cNvSpPr txBox="1">
            <a:spLocks/>
          </p:cNvSpPr>
          <p:nvPr/>
        </p:nvSpPr>
        <p:spPr>
          <a:xfrm>
            <a:off x="2598440" y="187553"/>
            <a:ext cx="69951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81467-5797-F624-CB7D-167862221598}"/>
              </a:ext>
            </a:extLst>
          </p:cNvPr>
          <p:cNvSpPr txBox="1"/>
          <p:nvPr/>
        </p:nvSpPr>
        <p:spPr>
          <a:xfrm>
            <a:off x="4038600" y="1248505"/>
            <a:ext cx="7859486" cy="478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40000"/>
              </a:lnSpc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прохождении производственной практики, были выполнены такие задачи как:</a:t>
            </a:r>
          </a:p>
          <a:p>
            <a:pPr lvl="0" indent="457200">
              <a:lnSpc>
                <a:spcPct val="140000"/>
              </a:lnSpc>
              <a:buFont typeface="PragmaticaKMM"/>
              <a:buChar char="–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обработка требований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 разрабатываемому модулю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indent="457200">
              <a:lnSpc>
                <a:spcPct val="140000"/>
              </a:lnSpc>
              <a:buFont typeface="PragmaticaKMM"/>
              <a:buChar char="–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описание структуры системы в соответствии с требованиями к разрабатываемому модулю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indent="457200">
              <a:lnSpc>
                <a:spcPct val="140000"/>
              </a:lnSpc>
              <a:buFont typeface="PragmaticaKMM"/>
              <a:buChar char="–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описание структуры взаимодействия системы с пользователем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indent="457200">
              <a:lnSpc>
                <a:spcPct val="140000"/>
              </a:lnSpc>
              <a:buFont typeface="PragmaticaKMM"/>
              <a:buChar char="–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модуля информационной системы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indent="457200">
              <a:lnSpc>
                <a:spcPct val="140000"/>
              </a:lnSpc>
              <a:buFont typeface="PragmaticaKMM"/>
              <a:buChar char="–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создание тестовую документации и тестирование разработанного модуля</a:t>
            </a: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0" indent="457200">
              <a:lnSpc>
                <a:spcPct val="140000"/>
              </a:lnSpc>
              <a:buFont typeface="PragmaticaKMM"/>
              <a:buChar char="–"/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проведена защита презентации продукта.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48967C-F0F5-5D1C-AF1F-ED78700DC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5057" y="603921"/>
            <a:ext cx="5127171" cy="51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2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425ABBF4-73E0-D71D-6040-6352F8977BE3}"/>
              </a:ext>
            </a:extLst>
          </p:cNvPr>
          <p:cNvSpPr txBox="1">
            <a:spLocks/>
          </p:cNvSpPr>
          <p:nvPr/>
        </p:nvSpPr>
        <p:spPr>
          <a:xfrm>
            <a:off x="2598439" y="187553"/>
            <a:ext cx="69951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ПРАКТИЧЕСКИЙ РЕЗУЛЬТАТ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3DE0F-5E52-854E-FD82-F6A96F55048F}"/>
              </a:ext>
            </a:extLst>
          </p:cNvPr>
          <p:cNvSpPr txBox="1"/>
          <p:nvPr/>
        </p:nvSpPr>
        <p:spPr>
          <a:xfrm>
            <a:off x="1700310" y="4408290"/>
            <a:ext cx="9153331" cy="28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850" algn="ctr">
              <a:spcBef>
                <a:spcPts val="1000"/>
              </a:spcBef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Практическим результатом прохождения производственной практики является модуль информационной системы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полу автоматизирующего работу с заявками на исправление каких-либо нарушений работ систем или на улучшения в предприятии от его работников и необходимой документацией для составляемых заявок.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0850" algn="ctr">
              <a:spcBef>
                <a:spcPts val="1000"/>
              </a:spcBef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D633ED-2711-11B7-C555-06C845689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6" y="609600"/>
            <a:ext cx="7210426" cy="405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9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DF3443BC-D014-19B6-5316-938F1C929671}"/>
              </a:ext>
            </a:extLst>
          </p:cNvPr>
          <p:cNvSpPr txBox="1">
            <a:spLocks/>
          </p:cNvSpPr>
          <p:nvPr/>
        </p:nvSpPr>
        <p:spPr>
          <a:xfrm>
            <a:off x="2598439" y="187553"/>
            <a:ext cx="69951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ПРЕДПРИЯТИЕ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D1381-B68F-54B5-B98A-BF18AB8BD255}"/>
              </a:ext>
            </a:extLst>
          </p:cNvPr>
          <p:cNvSpPr txBox="1"/>
          <p:nvPr/>
        </p:nvSpPr>
        <p:spPr>
          <a:xfrm>
            <a:off x="6621463" y="1471136"/>
            <a:ext cx="5438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 предприятия</a:t>
            </a:r>
            <a:r>
              <a:rPr lang="ru-RU" sz="2400" dirty="0"/>
              <a:t>: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генеральный директор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Василий Николаевич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Шупранов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EE6AD-9B4D-5848-61F2-520CDD6F2F99}"/>
              </a:ext>
            </a:extLst>
          </p:cNvPr>
          <p:cNvSpPr txBox="1"/>
          <p:nvPr/>
        </p:nvSpPr>
        <p:spPr>
          <a:xfrm>
            <a:off x="1252422" y="4972050"/>
            <a:ext cx="454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Структура предприятия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26B4BF-13FD-F70C-06F2-33236C759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634" y="2757436"/>
            <a:ext cx="2488113" cy="3087104"/>
          </a:xfrm>
          <a:prstGeom prst="round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EF69A2-C5E5-5F78-5ED7-508F84B5A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66" y="2483168"/>
            <a:ext cx="5501827" cy="20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9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DF3443BC-D014-19B6-5316-938F1C929671}"/>
              </a:ext>
            </a:extLst>
          </p:cNvPr>
          <p:cNvSpPr txBox="1">
            <a:spLocks/>
          </p:cNvSpPr>
          <p:nvPr/>
        </p:nvSpPr>
        <p:spPr>
          <a:xfrm>
            <a:off x="2598439" y="187553"/>
            <a:ext cx="69951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ПРЕДПРИЯТИЕ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F2BD77-6B42-72EB-E318-86A12C6F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928687"/>
            <a:ext cx="6211887" cy="47935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BEE6AD-9B4D-5848-61F2-520CDD6F2F99}"/>
              </a:ext>
            </a:extLst>
          </p:cNvPr>
          <p:cNvSpPr txBox="1"/>
          <p:nvPr/>
        </p:nvSpPr>
        <p:spPr>
          <a:xfrm>
            <a:off x="4008322" y="5559981"/>
            <a:ext cx="454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Топология компьютерной сети</a:t>
            </a:r>
          </a:p>
        </p:txBody>
      </p:sp>
    </p:spTree>
    <p:extLst>
      <p:ext uri="{BB962C8B-B14F-4D97-AF65-F5344CB8AC3E}">
        <p14:creationId xmlns:p14="http://schemas.microsoft.com/office/powerpoint/2010/main" val="166864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5B46484-2275-2721-A7E6-BE93D7ED7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482520"/>
              </p:ext>
            </p:extLst>
          </p:nvPr>
        </p:nvGraphicFramePr>
        <p:xfrm>
          <a:off x="1600200" y="1468966"/>
          <a:ext cx="89916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1837420345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424407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Комплектующие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Характеристики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7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Процессор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Intel(R) Core (TM) i7-6700 CPU @ 3.40GHz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780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Оперативная память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 Гб, 2133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MHz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129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Твердотельный накопитель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SSD SPCC M.2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PCIe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477 Гб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55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Видеокарта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Quadro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M400 8 Гб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10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Сетевая карта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Intel(R) Ethernet Connection (2) I219-V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11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Мониторы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24-27” 1980*1080p 1-3 </a:t>
                      </a:r>
                      <a:r>
                        <a:rPr lang="ru-RU" sz="2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шт</a:t>
                      </a:r>
                      <a:r>
                        <a:rPr lang="ru-RU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на рабочее место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15204"/>
                  </a:ext>
                </a:extLst>
              </a:tr>
            </a:tbl>
          </a:graphicData>
        </a:graphic>
      </p:graphicFrame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FB2F76DB-4728-3DE9-9553-E85E5AAC0C9E}"/>
              </a:ext>
            </a:extLst>
          </p:cNvPr>
          <p:cNvSpPr txBox="1">
            <a:spLocks/>
          </p:cNvSpPr>
          <p:nvPr/>
        </p:nvSpPr>
        <p:spPr>
          <a:xfrm>
            <a:off x="2598440" y="187553"/>
            <a:ext cx="69951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Системно обеспечение</a:t>
            </a:r>
          </a:p>
        </p:txBody>
      </p:sp>
    </p:spTree>
    <p:extLst>
      <p:ext uri="{BB962C8B-B14F-4D97-AF65-F5344CB8AC3E}">
        <p14:creationId xmlns:p14="http://schemas.microsoft.com/office/powerpoint/2010/main" val="1702853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6C13A9DE-AB00-3536-B847-AB8AC4A6824D}"/>
              </a:ext>
            </a:extLst>
          </p:cNvPr>
          <p:cNvSpPr/>
          <p:nvPr/>
        </p:nvSpPr>
        <p:spPr>
          <a:xfrm>
            <a:off x="6096000" y="1161588"/>
            <a:ext cx="5851377" cy="26895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FB2F76DB-4728-3DE9-9553-E85E5AAC0C9E}"/>
              </a:ext>
            </a:extLst>
          </p:cNvPr>
          <p:cNvSpPr txBox="1">
            <a:spLocks/>
          </p:cNvSpPr>
          <p:nvPr/>
        </p:nvSpPr>
        <p:spPr>
          <a:xfrm>
            <a:off x="2598440" y="187553"/>
            <a:ext cx="699512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СРЕДСТВ РАЗРАБОТКИ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B29024-70C5-D1D3-4781-E9ABB2B15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30" y="1366565"/>
            <a:ext cx="3124157" cy="19525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655D8D-D4A4-5966-BDCB-075F553BB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91" y="3916713"/>
            <a:ext cx="2293774" cy="22937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3F06FB-C15A-9CC5-8859-7C4457A9A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461" y="821635"/>
            <a:ext cx="3488504" cy="3488504"/>
          </a:xfrm>
          <a:prstGeom prst="rect">
            <a:avLst/>
          </a:prstGeom>
        </p:spPr>
      </p:pic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BC1D6798-7CF4-8D2E-9603-359619E9DF79}"/>
              </a:ext>
            </a:extLst>
          </p:cNvPr>
          <p:cNvSpPr/>
          <p:nvPr/>
        </p:nvSpPr>
        <p:spPr>
          <a:xfrm>
            <a:off x="759346" y="3454140"/>
            <a:ext cx="5851377" cy="28219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78DBAAA-2473-B7F0-FF0D-5B08AF75E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081" y="4126607"/>
            <a:ext cx="1595222" cy="159522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952E276-CDEA-D563-B1C5-C71CFBA1F3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057" y="4236721"/>
            <a:ext cx="3624560" cy="137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0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CA54FBEA-0CB3-B9E2-1EBC-26FA09B02972}"/>
              </a:ext>
            </a:extLst>
          </p:cNvPr>
          <p:cNvSpPr txBox="1">
            <a:spLocks/>
          </p:cNvSpPr>
          <p:nvPr/>
        </p:nvSpPr>
        <p:spPr>
          <a:xfrm>
            <a:off x="2923233" y="228798"/>
            <a:ext cx="6345535" cy="72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ПРОГРАММНОГО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6FB8E-3D20-A2CD-546A-35DDC9D8884C}"/>
              </a:ext>
            </a:extLst>
          </p:cNvPr>
          <p:cNvSpPr txBox="1"/>
          <p:nvPr/>
        </p:nvSpPr>
        <p:spPr>
          <a:xfrm>
            <a:off x="3825862" y="6067425"/>
            <a:ext cx="454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DC757A-1778-AB6E-8AE6-3F8047DF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140" y="1040130"/>
            <a:ext cx="5127798" cy="50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46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CA54FBEA-0CB3-B9E2-1EBC-26FA09B02972}"/>
              </a:ext>
            </a:extLst>
          </p:cNvPr>
          <p:cNvSpPr txBox="1">
            <a:spLocks/>
          </p:cNvSpPr>
          <p:nvPr/>
        </p:nvSpPr>
        <p:spPr>
          <a:xfrm>
            <a:off x="2923233" y="228798"/>
            <a:ext cx="6345535" cy="725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ПРОГРАММНОГО ПРОДУКТА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6FB8E-3D20-A2CD-546A-35DDC9D8884C}"/>
              </a:ext>
            </a:extLst>
          </p:cNvPr>
          <p:cNvSpPr txBox="1"/>
          <p:nvPr/>
        </p:nvSpPr>
        <p:spPr>
          <a:xfrm>
            <a:off x="1196970" y="5823988"/>
            <a:ext cx="454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использования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0623A71-5A7A-F4A1-D853-2645EDD41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99" y="1496377"/>
            <a:ext cx="4699019" cy="41551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0E56C1-FAB0-7FD6-E9DD-BA8821406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184" y="1496377"/>
            <a:ext cx="4152916" cy="4145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E47C9-80D9-4712-15C4-3F7ABEF783CE}"/>
              </a:ext>
            </a:extLst>
          </p:cNvPr>
          <p:cNvSpPr txBox="1"/>
          <p:nvPr/>
        </p:nvSpPr>
        <p:spPr>
          <a:xfrm>
            <a:off x="6807184" y="5814669"/>
            <a:ext cx="454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Диаграмма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5078257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514</Words>
  <Application>Microsoft Office PowerPoint</Application>
  <PresentationFormat>Широкоэкранный</PresentationFormat>
  <Paragraphs>90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PragmaticaKMM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Чернов</dc:creator>
  <cp:lastModifiedBy>Сергей Чернов</cp:lastModifiedBy>
  <cp:revision>9</cp:revision>
  <dcterms:created xsi:type="dcterms:W3CDTF">2023-11-15T22:56:04Z</dcterms:created>
  <dcterms:modified xsi:type="dcterms:W3CDTF">2024-07-02T23:57:08Z</dcterms:modified>
</cp:coreProperties>
</file>