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876B9-1BD3-3A31-0C9D-DC5EC09C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213765-EC6C-6D31-4A1E-666AB213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0558A-18C8-4EB8-2AF1-B2953D51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78F2F-4952-5C89-4FD8-57A11A56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3A77FD-1C88-42F8-8CF3-36EDE501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99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EAA0E-0A3D-7417-3B76-CFAEAB41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A065DB-1B25-958C-C105-9DD8F5899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76D67-3AA8-3907-D931-FF769FBA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C9DAC-9526-BDFA-C9E1-587412B1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5187C-4A1D-0B77-40D6-219441CF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4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6AA2D2-517A-727F-2BD9-6316C1958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0B624D-536E-0AB3-16DA-6FDE0E70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2752D-6B59-E97E-9CDE-1C6BE0DE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85002-EBF8-7346-8152-4E6F007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A7EE5-7A93-83F7-0866-6E4031F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33635-1A73-1287-5DEE-F8C18E87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AD98A-B203-3866-5784-2CBCDA23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9353F-60BA-4A36-877E-955F05C1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69162-9F9D-858C-F3AE-EE417BAD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E6DF0-DCBB-C502-B41F-F51E36FF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9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891EC-FDA8-129A-B118-7FE96E5A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035F09-FE96-4315-9E92-E6DDED29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04008-586E-389C-85B7-A686818E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41716-5DE6-88B0-8883-2352B096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DD815-4350-7397-0FBD-316C01CD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EC604-4474-683F-1549-D71C56C6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22920-3107-11C4-F3F1-5C219442A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1B3AB4-4C63-B530-389D-33DE4B795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5F2CC6-680B-25B7-8C1C-24E90620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09DA3-ECDB-D0E3-A5CA-658F7EE8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D1893B-AF96-24C9-1E82-F3D8F8EF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41F9D-A1C5-680C-7D61-39F9EFDE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075B93-7343-7FF0-BD0A-ED3421A3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3250AB-11C9-7FB0-ADE0-35E78C65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A03142-D547-FC24-42A4-65F33D56C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992D83-2B21-2DCD-91E8-A5E3D4AE2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63AF4-8A44-759A-ECA3-FAFCFEEC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D30CD3-0282-1E49-B5DD-4CB2F044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B941E7-8DE9-6498-177A-2D62316C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3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E058-60F1-7821-37DF-EFF5DC3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2E5599-4DBC-F88A-36CB-C4FECBC3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09F1DE-4D31-3938-89E4-5F8D3FCA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FE6262-FAE8-F0B6-70A5-B32CB61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75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52BCDD-801B-684E-9E9D-37512938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50CA04-D0F5-B782-AAD7-3AB00988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61478E-7C4D-D6CE-0294-62C03430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2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A95F4-4AC6-F4DD-26E6-EE42C83A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90173-D1F0-CBA2-E6F0-EA5297C3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6394C4-BA72-451A-B10E-5EABB519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67C6E-BBFE-D540-4573-27E259A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D5E57-2FD6-E78F-C439-7602BCF6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E009B-F41A-4C71-DD0B-E920AC0D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9CD0-F4D0-3C75-2E12-7BB4FD57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1176AB-936F-6F0A-0ED7-BB2B39CD5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114F5-A56F-4B48-19AA-643071D33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49432-CCB2-F20A-6614-DCF55D27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2C4A03-76A7-FAFE-8CF8-1616E0E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796C1-30F3-7EFE-A354-D98223D1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36D60-A97A-DBE5-805C-05852E29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99B3B5-D53B-0611-9E1F-7AC2E890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D0C3C-E363-4BB2-5EB7-9F0D62C98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696D-C774-40A8-9464-2FB4705F172B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3BFE5-C2B7-5091-517C-99172E5C7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B5E2AC-2678-C26B-E500-58D72D928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2793-8E3A-464D-8DFC-1CC640D943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9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311C1-4851-4953-CA5E-E5075AC98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26</a:t>
            </a:r>
            <a:br>
              <a:rPr lang="ru-RU" dirty="0"/>
            </a:br>
            <a:r>
              <a:rPr lang="ru-RU" dirty="0"/>
              <a:t>ЕГЭ по информатике 2025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747EE3-DD6D-3918-2FEB-6C3333AEA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D22FC-6CCF-1CF3-4750-B0E9A421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83040A-5622-E0EC-FE53-F4AD8AB4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9555"/>
            <a:ext cx="10767877" cy="1934295"/>
          </a:xfrm>
        </p:spPr>
      </p:pic>
    </p:spTree>
    <p:extLst>
      <p:ext uri="{BB962C8B-B14F-4D97-AF65-F5344CB8AC3E}">
        <p14:creationId xmlns:p14="http://schemas.microsoft.com/office/powerpoint/2010/main" val="163453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36BAF-D216-F8CA-CE1D-4CE37D1F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D0AA70-57DC-6F07-6CAE-2079F04AB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66" y="1933575"/>
            <a:ext cx="10508256" cy="3943350"/>
          </a:xfrm>
        </p:spPr>
      </p:pic>
    </p:spTree>
    <p:extLst>
      <p:ext uri="{BB962C8B-B14F-4D97-AF65-F5344CB8AC3E}">
        <p14:creationId xmlns:p14="http://schemas.microsoft.com/office/powerpoint/2010/main" val="103059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A4336-5BC9-C899-A77C-AEC09283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584374-5BB1-E6CD-FF74-636A2300D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12" y="2095500"/>
            <a:ext cx="9741177" cy="3258533"/>
          </a:xfrm>
        </p:spPr>
      </p:pic>
    </p:spTree>
    <p:extLst>
      <p:ext uri="{BB962C8B-B14F-4D97-AF65-F5344CB8AC3E}">
        <p14:creationId xmlns:p14="http://schemas.microsoft.com/office/powerpoint/2010/main" val="258058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D5AE3-A91F-2653-57A2-E83B9819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D644F8-758D-3B62-4B09-62239861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7" y="1690688"/>
            <a:ext cx="3881601" cy="14811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F6B616-5DCD-C2D2-C296-122D8AF00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03" y="1690688"/>
            <a:ext cx="3240799" cy="2409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42AD0A-8692-13A7-ABAA-D3400677D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83" y="1690688"/>
            <a:ext cx="2969414" cy="24956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BA93BC-3479-4541-1031-C532A5EF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4302101"/>
            <a:ext cx="744959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D4349-A1E4-8889-F02B-431E8E92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Сессии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362029-C9E1-2283-1472-E3B469DCE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" y="1911350"/>
            <a:ext cx="2569090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ABE732-DF3C-ACEA-3E7A-B02428DD4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59" y="3325812"/>
            <a:ext cx="8029025" cy="1095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E430F4-5423-8848-5326-F7B0B8DFE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59" y="1911350"/>
            <a:ext cx="8212294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0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C05C7-0396-D721-4B8F-64F21D1F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D361B-8806-7A4C-825B-FB9FCE7E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/>
              <a:t>посчитать максимальное количество грузов, которое можно отправить в выделенных контейнерах, и максимальную массу одного отправленного груза.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16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B5294-1291-B52D-5429-22909F3F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64E9E-43D8-8596-F83B-0867D14F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Алгоритм:</a:t>
            </a:r>
          </a:p>
          <a:p>
            <a:pPr marL="514350" indent="-514350">
              <a:buAutoNum type="arabicPeriod"/>
            </a:pPr>
            <a:r>
              <a:rPr lang="ru-RU" dirty="0"/>
              <a:t>Получение данных</a:t>
            </a:r>
          </a:p>
          <a:p>
            <a:pPr marL="514350" indent="-514350">
              <a:buAutoNum type="arabicPeriod"/>
            </a:pPr>
            <a:r>
              <a:rPr lang="ru-RU" dirty="0"/>
              <a:t>Проверка того, что для каждого товара есть контейнер</a:t>
            </a:r>
          </a:p>
          <a:p>
            <a:pPr marL="514350" indent="-514350"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2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9ABF6-FCAC-AC8B-12BF-B3790CE5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9BE4B1-730C-FDBF-50FD-19BF9A88C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744000" cy="4096456"/>
          </a:xfrm>
        </p:spPr>
      </p:pic>
    </p:spTree>
    <p:extLst>
      <p:ext uri="{BB962C8B-B14F-4D97-AF65-F5344CB8AC3E}">
        <p14:creationId xmlns:p14="http://schemas.microsoft.com/office/powerpoint/2010/main" val="418654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86088-BDAC-FEE7-F2FD-1A63BEC5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28F026-1832-E598-885D-C6BE9E5F4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77" y="1825625"/>
            <a:ext cx="9670645" cy="4351338"/>
          </a:xfrm>
        </p:spPr>
      </p:pic>
    </p:spTree>
    <p:extLst>
      <p:ext uri="{BB962C8B-B14F-4D97-AF65-F5344CB8AC3E}">
        <p14:creationId xmlns:p14="http://schemas.microsoft.com/office/powerpoint/2010/main" val="218178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E95D-007F-874E-A478-E3B116373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684EB-BE5F-94E2-939D-B4BF0932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A4710-5D15-33AB-DEF0-77F42CB7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определить максимально возможное количество контейнеров в одном блоке;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определить минимальное количество ячеек для хранения всех контейнеров.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06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A0368-A820-7988-9BA2-59DD562D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заданий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9168D-7B74-DDD0-988F-A2DB6A24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Архивирование файлов (максимальное количество и наибольший файл)</a:t>
            </a:r>
          </a:p>
          <a:p>
            <a:pPr marL="514350" indent="-514350">
              <a:buAutoNum type="arabicPeriod"/>
            </a:pPr>
            <a:r>
              <a:rPr lang="ru-RU" dirty="0"/>
              <a:t>Сессии (поиск </a:t>
            </a:r>
            <a:r>
              <a:rPr lang="en-US" dirty="0"/>
              <a:t>id</a:t>
            </a:r>
            <a:r>
              <a:rPr lang="ru-RU" dirty="0"/>
              <a:t> студентов по параметрам)</a:t>
            </a:r>
          </a:p>
          <a:p>
            <a:pPr marL="514350" indent="-514350">
              <a:buAutoNum type="arabicPeriod"/>
            </a:pPr>
            <a:r>
              <a:rPr lang="ru-RU" dirty="0"/>
              <a:t>Викторина (определение прошедших в следующий тур)</a:t>
            </a:r>
          </a:p>
          <a:p>
            <a:pPr marL="514350" indent="-514350">
              <a:buAutoNum type="arabicPeriod"/>
            </a:pPr>
            <a:r>
              <a:rPr lang="ru-RU" dirty="0"/>
              <a:t>Контейнеры (груз в контейнер)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Контейнеры 2 (как собирать матрёшки из контейнеров)</a:t>
            </a:r>
          </a:p>
          <a:p>
            <a:pPr marL="514350" indent="-514350">
              <a:buAutoNum type="arabicPeriod"/>
            </a:pPr>
            <a:r>
              <a:rPr lang="ru-RU" dirty="0"/>
              <a:t>Перевозка грузов (как заполнить грузовик)</a:t>
            </a:r>
          </a:p>
        </p:txBody>
      </p:sp>
    </p:spTree>
    <p:extLst>
      <p:ext uri="{BB962C8B-B14F-4D97-AF65-F5344CB8AC3E}">
        <p14:creationId xmlns:p14="http://schemas.microsoft.com/office/powerpoint/2010/main" val="124182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7184-41E8-294C-5282-90B00A797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B5C29-926F-C8AC-B00F-78CC4CF9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02054-244C-E4F6-9A6E-64E7BF8F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Алгоритм:</a:t>
            </a:r>
          </a:p>
          <a:p>
            <a:pPr marL="514350" indent="-514350">
              <a:buAutoNum type="arabicPeriod"/>
            </a:pPr>
            <a:r>
              <a:rPr lang="ru-RU" dirty="0"/>
              <a:t>Получение данных</a:t>
            </a:r>
          </a:p>
          <a:p>
            <a:pPr marL="514350" indent="-514350">
              <a:buAutoNum type="arabicPeriod"/>
            </a:pPr>
            <a:r>
              <a:rPr lang="ru-RU" dirty="0"/>
              <a:t>Сортировка контейнеров по размеру</a:t>
            </a:r>
          </a:p>
          <a:p>
            <a:pPr marL="514350" indent="-514350">
              <a:buAutoNum type="arabicPeriod"/>
            </a:pPr>
            <a:r>
              <a:rPr lang="ru-RU" dirty="0"/>
              <a:t>Создание нового блока</a:t>
            </a:r>
          </a:p>
          <a:p>
            <a:pPr marL="514350" indent="-514350">
              <a:buAutoNum type="arabicPeriod"/>
            </a:pPr>
            <a:r>
              <a:rPr lang="ru-RU" dirty="0"/>
              <a:t>Проверка на то, подходят ли другие контейнеры для того, чтобы поместить в них текущий</a:t>
            </a:r>
          </a:p>
          <a:p>
            <a:pPr marL="514350" indent="-514350">
              <a:buAutoNum type="arabicPeriod"/>
            </a:pPr>
            <a:r>
              <a:rPr lang="ru-RU" dirty="0"/>
              <a:t>Подсчёт максимальной вложенности контейнеров</a:t>
            </a:r>
          </a:p>
          <a:p>
            <a:pPr marL="514350" indent="-514350">
              <a:buAutoNum type="arabicPeriod"/>
            </a:pPr>
            <a:r>
              <a:rPr lang="ru-RU" dirty="0"/>
              <a:t>Подсчёт количества блоков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4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5EDCB-458F-0C12-6395-D0DA9BFC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41263-CBDE-A3F2-A6FD-EF4F1DFF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2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F7EA1E-9493-560B-0198-9F965A1A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73" y="1690688"/>
            <a:ext cx="8669654" cy="3691924"/>
          </a:xfrm>
        </p:spPr>
      </p:pic>
    </p:spTree>
    <p:extLst>
      <p:ext uri="{BB962C8B-B14F-4D97-AF65-F5344CB8AC3E}">
        <p14:creationId xmlns:p14="http://schemas.microsoft.com/office/powerpoint/2010/main" val="434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90F74-D633-3E48-B1DF-E945651FE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D905-FED4-010F-33D3-BCA2C189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2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F61DE66-DE33-9CB0-1661-752C15E6C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516191"/>
            <a:ext cx="8553842" cy="4894134"/>
          </a:xfrm>
        </p:spPr>
      </p:pic>
    </p:spTree>
    <p:extLst>
      <p:ext uri="{BB962C8B-B14F-4D97-AF65-F5344CB8AC3E}">
        <p14:creationId xmlns:p14="http://schemas.microsoft.com/office/powerpoint/2010/main" val="26940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6AE3-C6E7-7E33-B337-3FC714B9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Архивирование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E59F9-C2F9-A4ED-FBFD-01702516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определите максимальное число пользователей, чьи файлы можно сохранить в архиве;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определить максимальный размер имеющегося файла, который может быть сохранён в архиве, при условии, что сохранены файлы максимально возможного числа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15682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6255D-5658-9269-6233-C58A5727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Архивирование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BB8E2-876B-9BAF-F1AA-6EC21B84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Алгоритм:</a:t>
            </a:r>
          </a:p>
          <a:p>
            <a:pPr marL="514350" indent="-514350">
              <a:buAutoNum type="arabicPeriod"/>
            </a:pPr>
            <a:r>
              <a:rPr lang="ru-RU" dirty="0"/>
              <a:t>Получение данных</a:t>
            </a:r>
          </a:p>
          <a:p>
            <a:pPr marL="514350" indent="-514350">
              <a:buAutoNum type="arabicPeriod"/>
            </a:pPr>
            <a:r>
              <a:rPr lang="ru-RU" dirty="0"/>
              <a:t>Сортировка по возрастанию файлов</a:t>
            </a:r>
          </a:p>
          <a:p>
            <a:pPr marL="514350" indent="-514350">
              <a:buAutoNum type="arabicPeriod"/>
            </a:pPr>
            <a:r>
              <a:rPr lang="ru-RU" dirty="0"/>
              <a:t>Помещение файлов в «архив»</a:t>
            </a:r>
          </a:p>
          <a:p>
            <a:pPr marL="514350" indent="-514350">
              <a:buAutoNum type="arabicPeriod"/>
            </a:pPr>
            <a:r>
              <a:rPr lang="ru-RU" dirty="0"/>
              <a:t>Добавление максимально большого файла (перебором последнего файла)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2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E369-C6E8-3E85-9033-C20F5496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Архивирование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FDEC27-8333-6D45-BD30-10AF56464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54" y="2066925"/>
            <a:ext cx="11194896" cy="2318362"/>
          </a:xfrm>
        </p:spPr>
      </p:pic>
    </p:spTree>
    <p:extLst>
      <p:ext uri="{BB962C8B-B14F-4D97-AF65-F5344CB8AC3E}">
        <p14:creationId xmlns:p14="http://schemas.microsoft.com/office/powerpoint/2010/main" val="347863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2B809-9D4D-A2F0-4ED7-B5D244B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Архивирование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BCB07B-C8B4-F8B7-F400-D831CC98B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2" y="1876936"/>
            <a:ext cx="11914933" cy="3104128"/>
          </a:xfrm>
        </p:spPr>
      </p:pic>
    </p:spTree>
    <p:extLst>
      <p:ext uri="{BB962C8B-B14F-4D97-AF65-F5344CB8AC3E}">
        <p14:creationId xmlns:p14="http://schemas.microsoft.com/office/powerpoint/2010/main" val="335707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C439B-8FE6-6913-7749-AE6E6B89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Архивирование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6887BB-3266-A60E-90D5-3B403924F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7" y="1866901"/>
            <a:ext cx="11480213" cy="3586440"/>
          </a:xfrm>
        </p:spPr>
      </p:pic>
    </p:spTree>
    <p:extLst>
      <p:ext uri="{BB962C8B-B14F-4D97-AF65-F5344CB8AC3E}">
        <p14:creationId xmlns:p14="http://schemas.microsoft.com/office/powerpoint/2010/main" val="225432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895C6-4A5D-B7B9-668C-E249C6C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AB4B5-5634-122E-9E81-9A473219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определите ID студента, который занимает последнее место среди студентов с повышенной стипендией;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определить ID первого в рейтинговом списке студента, который имеет более двух «двоек».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7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A0C64-A104-29CE-2E50-6DC4C2B1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8F145-C440-99E7-029E-6AE6321C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Алгоритм:</a:t>
            </a:r>
          </a:p>
          <a:p>
            <a:pPr marL="514350" indent="-514350">
              <a:buAutoNum type="arabicPeriod"/>
            </a:pPr>
            <a:r>
              <a:rPr lang="ru-RU" dirty="0"/>
              <a:t>Получение данных</a:t>
            </a:r>
          </a:p>
          <a:p>
            <a:pPr marL="514350" indent="-514350">
              <a:buAutoNum type="arabicPeriod"/>
            </a:pPr>
            <a:r>
              <a:rPr lang="ru-RU" dirty="0"/>
              <a:t>Сортировка студентов по </a:t>
            </a:r>
            <a:r>
              <a:rPr lang="en-US" dirty="0"/>
              <a:t>Id</a:t>
            </a:r>
          </a:p>
          <a:p>
            <a:pPr marL="514350" indent="-514350">
              <a:buAutoNum type="arabicPeriod"/>
            </a:pPr>
            <a:r>
              <a:rPr lang="ru-RU" dirty="0"/>
              <a:t>Разделение студентов на сдавших и не сдавших</a:t>
            </a:r>
          </a:p>
          <a:p>
            <a:pPr marL="514350" indent="-514350">
              <a:buAutoNum type="arabicPeriod"/>
            </a:pPr>
            <a:r>
              <a:rPr lang="ru-RU" dirty="0"/>
              <a:t>Сортировка по успеваемости</a:t>
            </a:r>
          </a:p>
          <a:p>
            <a:pPr marL="514350" indent="-514350">
              <a:buAutoNum type="arabicPeriod"/>
            </a:pPr>
            <a:r>
              <a:rPr lang="ru-RU" dirty="0"/>
              <a:t>Получение «первого» двоечника с более чем 2-мя «двойками»</a:t>
            </a:r>
          </a:p>
          <a:p>
            <a:pPr marL="514350" indent="-514350">
              <a:buAutoNum type="arabicPeriod"/>
            </a:pPr>
            <a:r>
              <a:rPr lang="ru-RU" dirty="0"/>
              <a:t>Получение последнего человека с повышенной стипендией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811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305</Words>
  <Application>Microsoft Office PowerPoint</Application>
  <PresentationFormat>Широкоэкранный</PresentationFormat>
  <Paragraphs>63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Задание 26 ЕГЭ по информатике 2025</vt:lpstr>
      <vt:lpstr>Типы заданий</vt:lpstr>
      <vt:lpstr>Архивирование файлов</vt:lpstr>
      <vt:lpstr>Архивирование файлов</vt:lpstr>
      <vt:lpstr>Архивирование файлов</vt:lpstr>
      <vt:lpstr>Архивирование файлов</vt:lpstr>
      <vt:lpstr>Архивирование файлов</vt:lpstr>
      <vt:lpstr>Сессии</vt:lpstr>
      <vt:lpstr>Сессии</vt:lpstr>
      <vt:lpstr>Сессии</vt:lpstr>
      <vt:lpstr>Сессии</vt:lpstr>
      <vt:lpstr>Сессии</vt:lpstr>
      <vt:lpstr>Сессии</vt:lpstr>
      <vt:lpstr>Сессии</vt:lpstr>
      <vt:lpstr>Контейнеры 1</vt:lpstr>
      <vt:lpstr>Контейнеры 1</vt:lpstr>
      <vt:lpstr>Контейнеры 1</vt:lpstr>
      <vt:lpstr>Контейнеры 1</vt:lpstr>
      <vt:lpstr>Контейнеры 2</vt:lpstr>
      <vt:lpstr>Контейнеры 2</vt:lpstr>
      <vt:lpstr>Контейнеры 2</vt:lpstr>
      <vt:lpstr>Контейнеры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Чернов</dc:creator>
  <cp:lastModifiedBy>Сергей Чернов</cp:lastModifiedBy>
  <cp:revision>17</cp:revision>
  <dcterms:created xsi:type="dcterms:W3CDTF">2025-04-25T02:15:03Z</dcterms:created>
  <dcterms:modified xsi:type="dcterms:W3CDTF">2025-04-25T03:03:57Z</dcterms:modified>
</cp:coreProperties>
</file>