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D6AB910-CA98-4E70-A934-1CF89B282F5C}">
          <p14:sldIdLst>
            <p14:sldId id="256"/>
            <p14:sldId id="259"/>
            <p14:sldId id="258"/>
            <p14:sldId id="261"/>
            <p14:sldId id="262"/>
            <p14:sldId id="263"/>
            <p14:sldId id="264"/>
            <p14:sldId id="265"/>
            <p14:sldId id="266"/>
            <p14:sldId id="270"/>
            <p14:sldId id="267"/>
            <p14:sldId id="271"/>
            <p14:sldId id="268"/>
            <p14:sldId id="272"/>
            <p14:sldId id="26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84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8T09:35:16.10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6B58-05FD-4B79-98CD-453C7133D3E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E5350-6926-4D95-A160-FC03E626DA7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E5350-6926-4D95-A160-FC03E626DA76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5E44-FC1F-46AD-A5B6-F1DE2CBD21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094CBC-E767-4670-A9D7-2CC0ED499E5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83" y="416560"/>
            <a:ext cx="8675977" cy="2367279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SWEETSTATS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UNVEILING THE DIABETIC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1" y="3512586"/>
            <a:ext cx="9042400" cy="820875"/>
          </a:xfrm>
        </p:spPr>
        <p:txBody>
          <a:bodyPr>
            <a:normAutofit fontScale="72500"/>
          </a:bodyPr>
          <a:lstStyle/>
          <a:p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PREDICTING THE LIKELIHOOD OF DIABETES IN PATIENTS</a:t>
            </a:r>
            <a:endParaRPr lang="en-IN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3580" y="1027579"/>
            <a:ext cx="8288020" cy="4154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Model Performance Comparison</a:t>
            </a:r>
            <a:endParaRPr lang="en-US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Metrics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Accuracy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Precision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Recall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F1-score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Visualization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Bar chart comparing performance metrics of Logistic Regression and Random Forest.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9280" y="799814"/>
            <a:ext cx="11013440" cy="390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Confusion Matrices</a:t>
            </a:r>
            <a:endParaRPr lang="fr-FR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fr-FR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Logistic</a:t>
            </a:r>
            <a:r>
              <a:rPr lang="fr-F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fr-FR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Regression</a:t>
            </a:r>
            <a:r>
              <a:rPr lang="fr-F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Confusion Matrix</a:t>
            </a:r>
            <a:r>
              <a:rPr lang="fr-F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fr-FR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Visual </a:t>
            </a:r>
            <a:r>
              <a:rPr lang="fr-F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representation</a:t>
            </a:r>
            <a: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fr-F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Random</a:t>
            </a:r>
            <a:r>
              <a:rPr lang="fr-F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Forest Confusion Matrix</a:t>
            </a:r>
            <a:r>
              <a:rPr lang="fr-F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fr-FR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Visual </a:t>
            </a:r>
            <a:r>
              <a:rPr lang="fr-F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representation</a:t>
            </a:r>
            <a: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fr-F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340" y="515670"/>
            <a:ext cx="6101080" cy="2891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ROC Curves</a:t>
            </a:r>
            <a:endParaRPr lang="en-IN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Visualization</a:t>
            </a:r>
            <a:r>
              <a:rPr lang="en-I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ROC curves for both models.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AUC Values</a:t>
            </a:r>
            <a:r>
              <a:rPr lang="en-I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IN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Logistic Regression vs. Random Forest.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Code Snippet</a:t>
            </a:r>
            <a:r>
              <a:rPr lang="en-I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620" y="3407321"/>
            <a:ext cx="793242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fpr_lr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tpr_lr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, _ =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roc_curve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y_test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lr_model.predict_proba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X_test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)[:,1])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roc_auc_lr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auc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fpr_lr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tpr_lr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fpr_rf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tpr_rf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, _ =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roc_curve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y_test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rf_model.predict_proba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X_test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)[:,1])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roc_auc_rf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auc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fpr_rf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tpr_rf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557798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" y="710198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" y="282367"/>
            <a:ext cx="9814560" cy="532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Key Findings</a:t>
            </a:r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8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sz="28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Significant Predictors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Glucose levels, BMI, and Age were identified as the most significant predictors of diabetes.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Model Performance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Logistic Regression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Provided a good baseline with satisfactory accuracy and precision.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Random Forest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Outperformed Logistic Regression with higher accuracy, precision, recall, and AUC, making it a more robust model for predicting diabetes.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420" y="714703"/>
            <a:ext cx="8897620" cy="5015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Practical Implications:</a:t>
            </a:r>
            <a:endParaRPr lang="en-US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Early Detection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The models can help in the early detection of diabetes, enabling timely interventions and better management of the condition.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Healthcare Integration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These models can be integrated into healthcare systems to identify at-risk individuals and implement preventive measures.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8320" y="5131970"/>
            <a:ext cx="609600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Thank You!</a:t>
            </a:r>
            <a:endParaRPr lang="en-IN" sz="3600" b="1" i="1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IN" sz="3600" b="1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Ranga </a:t>
            </a:r>
            <a:r>
              <a:rPr lang="en-IN" sz="3600" b="1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Pragathi</a:t>
            </a:r>
            <a:endParaRPr lang="en-IN" sz="3600" b="1" i="1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040" y="340698"/>
            <a:ext cx="9225280" cy="427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Future Work:</a:t>
            </a:r>
            <a:endParaRPr lang="en-US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Advanced Models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Explore more complex algorithms like Gradient Boosting and Neural Networks.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Additional Data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Incorporate more features and larger datasets to enhance model accuracy.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Real-world Application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Develop user-friendly interfaces and real-time prediction systems for clinical use.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</a:b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Develop a predictive model to determine the likelihood of a patient developing diabetes.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Importance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Early prediction is crucial for effective management and prevention of diabetes, a chronic condition affecting millions worldwide.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Dataset Description</a:t>
            </a: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</a:b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Source</a:t>
            </a:r>
            <a:r>
              <a:rPr lang="en-I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IN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Pima Indians Diabetes Database from the UCI Machine Learning Repository.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Attributes</a:t>
            </a:r>
            <a:r>
              <a:rPr lang="en-I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Glucose, Blood Pressure, BMI, Age, etc.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Target Variable</a:t>
            </a:r>
            <a:r>
              <a:rPr lang="en-I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IN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Diabetes status (1 for diabetes, 0 for non-diabetes).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Data Collection and Preprocessing</a:t>
            </a:r>
            <a:br>
              <a:rPr lang="en-IN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IN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IN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</a:b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312"/>
            <a:ext cx="10515600" cy="4946651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Steps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Loaded the dataset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Inspected data for missing values and outliers.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Replaced zero values in key columns with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Imputed missing values using mean imputation.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Standardized feature variables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335280"/>
            <a:ext cx="10515600" cy="711200"/>
          </a:xfrm>
        </p:spPr>
        <p:txBody>
          <a:bodyPr>
            <a:normAutofit fontScale="90000"/>
          </a:bodyPr>
          <a:lstStyle/>
          <a:p>
            <a:r>
              <a:rPr lang="en-IN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Data Preprocessing Code</a:t>
            </a: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</a:b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" y="1371600"/>
            <a:ext cx="10515600" cy="4704080"/>
          </a:xfrm>
        </p:spPr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Code Snippet</a:t>
            </a:r>
            <a:r>
              <a:rPr lang="en-IN" sz="3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sz="3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data[['Glucose', '</a:t>
            </a:r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BloodPressure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', '</a:t>
            </a:r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SkinThickness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', 'Insulin', 'BMI']] = data[['Glucose', '</a:t>
            </a:r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BloodPressure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', '</a:t>
            </a:r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SkinThickness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', 'Insulin', 'BMI']].replace(0, </a:t>
            </a:r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np.nan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IN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data.fillna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data.mean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(), </a:t>
            </a:r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inplace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=True)</a:t>
            </a:r>
            <a:endParaRPr lang="en-IN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scaler = </a:t>
            </a:r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StandardScaler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()</a:t>
            </a:r>
            <a:endParaRPr lang="en-IN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X_scaled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IN" sz="2200" dirty="0" err="1">
                <a:latin typeface="Times New Roman" panose="02020603050405020304" charset="0"/>
                <a:cs typeface="Times New Roman" panose="02020603050405020304" charset="0"/>
              </a:rPr>
              <a:t>scaler.fit_transform</a:t>
            </a:r>
            <a:r>
              <a:rPr lang="en-IN" sz="2200" dirty="0">
                <a:latin typeface="Times New Roman" panose="02020603050405020304" charset="0"/>
                <a:cs typeface="Times New Roman" panose="02020603050405020304" charset="0"/>
              </a:rPr>
              <a:t>(X)</a:t>
            </a:r>
            <a:endParaRPr lang="en-IN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308" y="632228"/>
            <a:ext cx="8590844" cy="2830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Exploratory Data Analysis (EDA)</a:t>
            </a:r>
            <a:endParaRPr lang="en-US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Identify patterns, correlations, and insights.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Tools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Histograms, correlation matrix, pair plots.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308" y="3754293"/>
            <a:ext cx="9028852" cy="2091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Distribution of Features</a:t>
            </a:r>
            <a:endParaRPr lang="en-US" sz="32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Visualizations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Histograms showing the distribution of key features (Glucose, Blood Pressure, BMI, etc.).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600" y="248"/>
            <a:ext cx="9387840" cy="344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Correlation Matrix</a:t>
            </a:r>
            <a:endParaRPr lang="en-US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Visualization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Heatmap of the correlation matrix to identify relationships between features.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Key Insight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Highlight significant correlations (e.g., Glucose vs. Outcome).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3410902"/>
            <a:ext cx="9824720" cy="344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Pair Plot</a:t>
            </a:r>
            <a:endParaRPr lang="en-US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Visualization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   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Pair plot showing the relationships between features colored by the target variable (Outcome).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Key Insight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Patterns indicating separation between diabetic and non-diabetic patients.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9280" y="65709"/>
            <a:ext cx="10027920" cy="344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Model Building</a:t>
            </a:r>
            <a:endParaRPr lang="en-US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Models Used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Logistic Regression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Random Forest Classifier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Compare different models to find the best predictor for diabetes.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280" y="3429000"/>
            <a:ext cx="6096000" cy="1291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Logistic Regression Model</a:t>
            </a:r>
            <a:endParaRPr lang="en-IN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Code Snippet</a:t>
            </a:r>
            <a:r>
              <a:rPr lang="en-I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" y="4753841"/>
            <a:ext cx="6096000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</a:rPr>
              <a:t>lr_model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</a:rPr>
              <a:t>LogisticRegression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()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</a:rPr>
              <a:t>lr_model.fit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</a:rPr>
              <a:t>X_train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</a:rPr>
              <a:t>y_train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</a:rPr>
              <a:t>lr_predictions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</a:rPr>
              <a:t>lr_model.predict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</a:rPr>
              <a:t>X_test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4240" y="437373"/>
            <a:ext cx="609600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Random Forest Model</a:t>
            </a:r>
            <a:endParaRPr lang="en-IN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Code Snippet</a:t>
            </a:r>
            <a:r>
              <a:rPr lang="en-I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560" y="1970126"/>
            <a:ext cx="609600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rf_model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RandomForestClassifier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()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rf_model.fit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X_train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y_train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rf_predictions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rf_model.predict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X_test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240" y="3982185"/>
            <a:ext cx="6096000" cy="1260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Performance Metrics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Accuracy, precision, recall, F1-score.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4050</Words>
  <Application>WPS Presentation</Application>
  <PresentationFormat>Widescreen</PresentationFormat>
  <Paragraphs>161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Wingdings 3</vt:lpstr>
      <vt:lpstr>Arial</vt:lpstr>
      <vt:lpstr>ui-sans-serif</vt:lpstr>
      <vt:lpstr>Segoe Print</vt:lpstr>
      <vt:lpstr>Trebuchet MS</vt:lpstr>
      <vt:lpstr>Microsoft YaHei</vt:lpstr>
      <vt:lpstr>Arial Unicode MS</vt:lpstr>
      <vt:lpstr>Calibri</vt:lpstr>
      <vt:lpstr>Arial Black</vt:lpstr>
      <vt:lpstr>Bahnschrift Light SemiCondensed</vt:lpstr>
      <vt:lpstr>Franklin Gothic Medium Cond</vt:lpstr>
      <vt:lpstr>Bahnschrift Light</vt:lpstr>
      <vt:lpstr>Times New Roman</vt:lpstr>
      <vt:lpstr>Facet</vt:lpstr>
      <vt:lpstr>SWEETSTATS - UNVEILING THE DIABETIC</vt:lpstr>
      <vt:lpstr>Introduction </vt:lpstr>
      <vt:lpstr>Dataset Description </vt:lpstr>
      <vt:lpstr>Data Collection and Preprocessing </vt:lpstr>
      <vt:lpstr>Data Preprocessing Code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SWEETSTATS - UNVEILING THE DIABETIC</dc:title>
  <dc:creator>rangapragathi2003@gmail.com</dc:creator>
  <cp:lastModifiedBy>91984</cp:lastModifiedBy>
  <cp:revision>3</cp:revision>
  <dcterms:created xsi:type="dcterms:W3CDTF">2024-05-28T02:35:00Z</dcterms:created>
  <dcterms:modified xsi:type="dcterms:W3CDTF">2024-05-28T04:41:19Z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14167A3883624E4E8D4C27929443BCF1_13</vt:lpwstr>
  </property>
  <property fmtid="{D5CDD505-2E9C-101B-9397-08002B2CF9AE}" pid="3" name="KSOProductBuildVer">
    <vt:lpwstr>1033-12.2.0.16909</vt:lpwstr>
  </property>
</Properties>
</file>