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81" autoAdjust="0"/>
    <p:restoredTop sz="94660"/>
  </p:normalViewPr>
  <p:slideViewPr>
    <p:cSldViewPr snapToGrid="0">
      <p:cViewPr>
        <p:scale>
          <a:sx n="75" d="100"/>
          <a:sy n="75" d="100"/>
        </p:scale>
        <p:origin x="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2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4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7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86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1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1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1E47-63D3-49DB-8321-B54CAB42A7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1F93-35D2-4C80-867D-9DC7F81D1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3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84B7-BA00-53E4-84BC-6FE1A032F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62E53-5781-1B43-5A12-974BBE484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3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316A31-47F8-12CC-2AA5-AFC75DE18C9E}"/>
              </a:ext>
            </a:extLst>
          </p:cNvPr>
          <p:cNvSpPr txBox="1"/>
          <p:nvPr/>
        </p:nvSpPr>
        <p:spPr>
          <a:xfrm>
            <a:off x="696191" y="197346"/>
            <a:ext cx="1052044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features in predicting estimated stock percentages: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completing the training and fine-tuning of algorithms and assessing their performance, I gained the following insights 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product categories was found to be minimal.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unit price and temperature are crucial factors in stock prediction.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 of the day was also identified as influential in predicting stock levels.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consistently produces similar outcomes with each run, indicating its reliability.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Check: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accuracy, however, is not great. It predicts the stock levels correctly about 50% of the time, which means there's room for improvement.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Notably, price and temperature played essential roles within the model. By incorporating more IoT data over an extended period, there is a potential for boosting the model's accuracy. Furthermore, the utilization of open-source data such as weather information could further refine the predictive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9847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168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VishnuTeja Nimmaturi</dc:creator>
  <cp:lastModifiedBy>VishnuTeja Nimmaturi</cp:lastModifiedBy>
  <cp:revision>1</cp:revision>
  <dcterms:created xsi:type="dcterms:W3CDTF">2024-06-02T06:20:18Z</dcterms:created>
  <dcterms:modified xsi:type="dcterms:W3CDTF">2024-06-02T06:23:35Z</dcterms:modified>
</cp:coreProperties>
</file>