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5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54E3-85EE-4160-9E0C-4F38C4844FB6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95FF-0DEF-4C4C-AF25-49D7FEA9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4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D054-80CB-E60D-B4D4-8ACC7C9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Plan for Predicting Stock Levels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B2EA-6B3A-89DB-E171-C633957AEE0D}"/>
              </a:ext>
            </a:extLst>
          </p:cNvPr>
          <p:cNvSpPr txBox="1"/>
          <p:nvPr/>
        </p:nvSpPr>
        <p:spPr>
          <a:xfrm>
            <a:off x="838199" y="1589809"/>
            <a:ext cx="103528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Integration: Combine sales, temperature, and stock level data.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Feature Engineering: Generate features like temperature anomalies and stock trends.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Development: EDA to uncover patterns. Time series and regression models for prediction. Validate models using cross-validation.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Implementation: Real-time monitoring dashboard.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Automated procurement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8959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Strategic Plan for Predicting Stock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for Predicting Stock Levels</dc:title>
  <dc:creator>VishnuTeja Nimmaturi</dc:creator>
  <cp:lastModifiedBy>VishnuTeja Nimmaturi</cp:lastModifiedBy>
  <cp:revision>1</cp:revision>
  <dcterms:created xsi:type="dcterms:W3CDTF">2024-05-30T16:00:11Z</dcterms:created>
  <dcterms:modified xsi:type="dcterms:W3CDTF">2024-05-30T16:05:34Z</dcterms:modified>
</cp:coreProperties>
</file>