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2" d="100"/>
          <a:sy n="132" d="100"/>
        </p:scale>
        <p:origin x="-102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7544-8151-431D-862A-25AF9E86CF0D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D84-649A-4430-BFB0-C486B3D22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915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7544-8151-431D-862A-25AF9E86CF0D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D84-649A-4430-BFB0-C486B3D22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06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7544-8151-431D-862A-25AF9E86CF0D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D84-649A-4430-BFB0-C486B3D22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6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7544-8151-431D-862A-25AF9E86CF0D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D84-649A-4430-BFB0-C486B3D22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7058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7544-8151-431D-862A-25AF9E86CF0D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D84-649A-4430-BFB0-C486B3D22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4387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7544-8151-431D-862A-25AF9E86CF0D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D84-649A-4430-BFB0-C486B3D22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5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7544-8151-431D-862A-25AF9E86CF0D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D84-649A-4430-BFB0-C486B3D22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87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7544-8151-431D-862A-25AF9E86CF0D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D84-649A-4430-BFB0-C486B3D22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09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7544-8151-431D-862A-25AF9E86CF0D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D84-649A-4430-BFB0-C486B3D22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0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7544-8151-431D-862A-25AF9E86CF0D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D84-649A-4430-BFB0-C486B3D22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96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47544-8151-431D-862A-25AF9E86CF0D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6CFD84-649A-4430-BFB0-C486B3D22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21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47544-8151-431D-862A-25AF9E86CF0D}" type="datetimeFigureOut">
              <a:rPr lang="en-GB" smtClean="0"/>
              <a:t>16/04/2018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CFD84-649A-4430-BFB0-C486B3D2286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052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531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261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531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17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531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1576"/>
            <a:ext cx="234315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6561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531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0"/>
            <a:ext cx="234315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97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531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0"/>
            <a:ext cx="234315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116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753100" cy="298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0" y="0"/>
            <a:ext cx="2343150" cy="243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6327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Affichage à l'écran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Airbus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DUPOUY, ROMAIN</dc:creator>
  <cp:lastModifiedBy>DUPOUY, ROMAIN</cp:lastModifiedBy>
  <cp:revision>11</cp:revision>
  <dcterms:created xsi:type="dcterms:W3CDTF">2018-02-16T12:53:09Z</dcterms:created>
  <dcterms:modified xsi:type="dcterms:W3CDTF">2018-04-18T09:37:10Z</dcterms:modified>
</cp:coreProperties>
</file>