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9" d="100"/>
          <a:sy n="69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9728" cy="1097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D62-54CE-4ACC-880B-F74D3F8A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A16D1-55D6-47BB-B9FE-2CFCC9F7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C8FB-4E84-4A95-BA41-43719EED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31FF-9B03-447D-8934-CB7EE51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0730-3A87-45A2-A7BE-E88D4459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2C65-CB9E-4C19-A3D4-6C534AF0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A239-6332-4201-99BC-F261722B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C01C-770E-4ECC-B6EC-E53858BA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8B8F-1112-44D1-9064-179E076D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99A7-0F7B-482F-B2F8-A854B2D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F8768-CF77-4331-BA97-41510231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4BB0-F357-41A6-884C-3550F69A9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969C-3EF7-4068-A49F-9B99F216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D843-C6DE-4064-8E69-D75F95E0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0614-EA83-434A-8360-A4B7306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248E-D2BF-4A85-9020-37D6654F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E368-D3F9-4B58-B591-C1FAC02D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5AB1-D65D-41BF-951D-6E65AC8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9657-AC70-4B13-A7F1-8E4985F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ED99-067C-48CB-AB89-45DA2A2E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E21A-5705-4DAD-8008-D11CA992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8DC1-BA90-46CB-8354-F7C896AE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3F6C-603E-4330-AE2A-8CEF7A94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83BC-B4E5-4AC1-9779-D1570480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1DD2-BC2E-4718-AC3F-0B642682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CE1C-C63A-46A8-8376-702C14EE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8917-1339-493B-805F-AC6A9EC5B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B50A-B9EC-4FFF-ADE2-D1D3780E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1F0A-CB80-42C7-9337-05B224A1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BB646-F574-4839-B729-3E050F6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3715-0E77-4B1A-81B8-E5A7958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7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1C5E-5EA7-4BE2-A05A-E7816209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8EEA-EA13-4E4E-BCA2-9520ED7C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B2742-CBDC-4C3A-AF04-4716DD36E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5C0A5-B181-4537-8FBC-F14B9F4E3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A8D80-B760-43A2-BE4A-0BE78AD19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AD73B-AD9B-47AA-9D06-5624387A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6893E-F075-4E80-B0F9-8A76F4AB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03313-CC9D-4E49-B741-922D2AC4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5529-808B-4AFE-BA00-85F0C2D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9AFB3-B2A5-4204-B8C7-D8F01128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6E4E2-8D5F-4345-A01D-77BB5BD1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B25CB-82AC-42B9-92A1-7520AADD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F693E-13C6-4902-AC10-8F3A4789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E513B-98C3-42E5-8105-F136474B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A59A-6054-4B2B-9AF0-6334279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A221-F870-407F-BFF9-88738E5B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5171-3F1C-4EB9-9C53-C927934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D2C5-8A20-4150-B676-F020762C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840FF-B3C3-47F3-B6E3-49E20499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207D-18C5-464F-83F5-B577EB99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3A20-E547-4A4F-8273-ED792BC1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951-F0D2-45E6-906B-A70DD56F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B41C8-485A-419B-A9EB-35216DAF8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59C95-6517-4977-BF3C-C39126C2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CF7B-509D-4C26-8639-F2447A91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F933-FDB2-4482-B925-8673A236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ACA33-88AA-49CB-B1CF-66A7BAF7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9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7B47D-A9F4-462E-BC92-F3B05F1A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13BD3-1F6C-4CC4-9996-08421343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3901-E81C-4763-B78A-9C5AF24A4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E012-0F4D-4880-BA06-98FF532EEB4E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7A6C-3578-426C-BFE8-63C7646EE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A0BC-C248-4E48-923B-A796F310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C4BE-1C7E-47CE-97DD-850BEBD45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4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9CA40E0F-A3F3-4245-A1A9-E22F51D36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50" b="91944" l="10000" r="90000">
                        <a14:foregroundMark x1="44297" y1="29167" x2="44297" y2="29167"/>
                        <a14:foregroundMark x1="41016" y1="34722" x2="44141" y2="40000"/>
                        <a14:foregroundMark x1="44141" y1="40000" x2="46016" y2="52917"/>
                        <a14:foregroundMark x1="46016" y1="52917" x2="46484" y2="52083"/>
                        <a14:foregroundMark x1="31250" y1="44028" x2="42578" y2="56528"/>
                        <a14:foregroundMark x1="30391" y1="43889" x2="24688" y2="45139"/>
                        <a14:foregroundMark x1="24688" y1="45139" x2="29219" y2="46806"/>
                        <a14:foregroundMark x1="29219" y1="46806" x2="29766" y2="46528"/>
                        <a14:foregroundMark x1="42578" y1="6389" x2="42578" y2="6389"/>
                        <a14:foregroundMark x1="42578" y1="6389" x2="42578" y2="6389"/>
                        <a14:foregroundMark x1="41484" y1="6250" x2="40313" y2="7500"/>
                        <a14:foregroundMark x1="63672" y1="90972" x2="63672" y2="90972"/>
                        <a14:foregroundMark x1="63672" y1="90972" x2="63672" y2="90972"/>
                        <a14:foregroundMark x1="64531" y1="91667" x2="64688" y2="9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408" y="3183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85ACE-C224-4DA8-989E-14DFB46E6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39" b="92500" l="10000" r="90000">
                        <a14:foregroundMark x1="39922" y1="8194" x2="39922" y2="8194"/>
                        <a14:foregroundMark x1="39922" y1="8194" x2="39922" y2="8194"/>
                        <a14:foregroundMark x1="40547" y1="7639" x2="40547" y2="7639"/>
                        <a14:foregroundMark x1="63984" y1="91250" x2="63984" y2="91250"/>
                        <a14:foregroundMark x1="63984" y1="91250" x2="63984" y2="91250"/>
                        <a14:foregroundMark x1="41328" y1="91944" x2="41328" y2="91944"/>
                        <a14:foregroundMark x1="41328" y1="91944" x2="41328" y2="91944"/>
                        <a14:foregroundMark x1="64531" y1="92500" x2="64531" y2="92500"/>
                        <a14:foregroundMark x1="64531" y1="92500" x2="64531" y2="9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63" t="1" r="13903" b="-2040"/>
          <a:stretch/>
        </p:blipFill>
        <p:spPr>
          <a:xfrm>
            <a:off x="2584704" y="685800"/>
            <a:ext cx="6254496" cy="548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02CB29-FDF4-4E70-9EC0-EEFBA3384602}"/>
              </a:ext>
            </a:extLst>
          </p:cNvPr>
          <p:cNvSpPr/>
          <p:nvPr/>
        </p:nvSpPr>
        <p:spPr>
          <a:xfrm>
            <a:off x="2913888" y="405107"/>
            <a:ext cx="5486400" cy="5486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Cuncheng</dc:creator>
  <cp:lastModifiedBy>Zhu Cuncheng</cp:lastModifiedBy>
  <cp:revision>12</cp:revision>
  <dcterms:created xsi:type="dcterms:W3CDTF">2021-06-29T21:37:56Z</dcterms:created>
  <dcterms:modified xsi:type="dcterms:W3CDTF">2021-07-13T03:41:29Z</dcterms:modified>
</cp:coreProperties>
</file>