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30EBF-A82C-4026-B2C2-E4D19397488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25C1A-9BBD-4D19-AF30-AA9C9441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FA5D2EE0-D4BF-4D53-9227-BFDB3DFF6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27B3BB1E-1311-4F64-82B1-C32664BE6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61B8579C-05B4-45A7-B6A5-BE641D9FF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FB705E-6003-4FE6-988E-1972F0CDB1F9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626E-14E9-4B7D-8F1A-42B42899B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293B0-D43A-4F53-8D23-C5E498A1D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57339-68CC-447C-BB4E-E75C7678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AC64-DADC-48F0-88FB-53C7EB44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E526-BAE6-4533-A629-3374FC6E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827D-3B66-4957-8DC8-5781D3C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BC381-737F-43BF-A34C-18892192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031E-7323-4C15-851E-57BBA9C1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D096-FEAD-458B-A987-75E9B393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4769-347D-4579-A6AD-D8AD2623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45B81-43D6-4971-AC25-F27A79D02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A02E-8CC8-4276-8184-D060EF4D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EA42-3631-4B29-86D4-2E81E144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BA30-D29F-4277-9CD5-32DA72A4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3055-5330-4CD6-9837-B0B0F9A1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573E-3B7F-4429-9B78-0E5AD143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D8F86-EE8A-4320-B83A-5EBF8F7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8E7F-54DE-447F-A26D-0D115BF9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873A-4A73-4643-B430-75B20520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1C4B-D898-4FE8-BB74-CBB9E575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2794-6DA1-4DEC-93D6-E1EE0F2C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76E-ED22-4359-B531-2A3DE672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03F7-196A-4F94-B6BB-EFA777C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A08B-7301-4F32-8DDB-736E76A4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F3EF-A1F4-4FF8-89D3-521535BD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E215-A6C9-4FD8-BB48-B56D9EB2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E261-222D-44FE-B9E3-F365AB472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FA00-F69B-4AD9-A803-21426511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09A8-BB4A-4E26-B08F-1C83B11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115A-0FFE-4423-BE1B-5C133F87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08C5-FD8E-40E5-8A58-04E03E2A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2886-1EFD-4FA6-9399-9BEB5112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9D7AE-50C8-48CA-9C4B-9DF7D848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49506-B39F-4BE8-8CC6-4E28149E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79D53-700A-46FC-81AB-792747D52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7900A-6245-4E6A-8DB4-A3A77731A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63D63-AFF9-40C6-9C7A-8F61332F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F870A-D8EC-4EC3-8908-3D894F0A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F387E-0B68-45A3-8DE5-C682D5AF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C1F2-E6B6-416A-95EE-BCC54C8B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207B1-30A4-4887-9F7C-D2A921A1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0418B-7DCD-464B-889E-BEF4FCBE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E352D-9555-4B01-8144-029393E3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ABC54-4D8F-4052-9DA6-C8FC01C4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B76F-AAC0-4055-95ED-4C2183F4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0E96F-B9C2-494E-BAD6-B44AF34C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3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3D44-BA3F-46C7-BED4-056F1CBC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7358-43D0-4F33-86F1-CB47375B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076A-6EA0-4650-A0AF-3892F2749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743AE-44E0-4180-9AB6-66093FBD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5417-EF7D-4F81-998B-F3CC1F2F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18C8-79D6-4C32-B20C-00D66146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7071-9AC7-452C-A68C-506D6805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82B1-BADC-40E5-9353-D82A1D998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E857-339A-4119-ACDA-09F0C970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0748-7E42-426B-8B1F-1B43D23E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DD88E-454F-4E1F-B5FB-55F8A263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32C70-B500-4356-9C2C-7CE4F98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0EF94-CA6B-4B33-9CE6-83E4B7AA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5F46-C073-4D8A-BA23-5F330681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CBFE-3C82-4819-A23E-CB13947D6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1391-F221-4610-AE85-ED7EC3D9709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67539-0376-4387-858D-FCE7703E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DFC0-AD54-4927-9FA3-131402E48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1FD5-BBCD-45FC-A1DD-3ECB25DA7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1">
            <a:extLst>
              <a:ext uri="{FF2B5EF4-FFF2-40B4-BE49-F238E27FC236}">
                <a16:creationId xmlns:a16="http://schemas.microsoft.com/office/drawing/2014/main" id="{370E5C10-FBCD-4BA5-AF62-353519F84B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90801" y="2362200"/>
            <a:ext cx="1357313" cy="1303338"/>
            <a:chOff x="621" y="2236"/>
            <a:chExt cx="1734" cy="1664"/>
          </a:xfrm>
        </p:grpSpPr>
        <p:sp>
          <p:nvSpPr>
            <p:cNvPr id="3993" name="Rectangle 13">
              <a:extLst>
                <a:ext uri="{FF2B5EF4-FFF2-40B4-BE49-F238E27FC236}">
                  <a16:creationId xmlns:a16="http://schemas.microsoft.com/office/drawing/2014/main" id="{A347E5DB-1D56-4ADE-8C44-2241C12C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236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994" name="Freeform 14">
              <a:extLst>
                <a:ext uri="{FF2B5EF4-FFF2-40B4-BE49-F238E27FC236}">
                  <a16:creationId xmlns:a16="http://schemas.microsoft.com/office/drawing/2014/main" id="{949C2D38-FAB9-4AF1-AE3E-EF5AAEFC6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" y="3784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" name="Freeform 15">
              <a:extLst>
                <a:ext uri="{FF2B5EF4-FFF2-40B4-BE49-F238E27FC236}">
                  <a16:creationId xmlns:a16="http://schemas.microsoft.com/office/drawing/2014/main" id="{40CC6E5D-E9C5-4347-AB16-965222807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" name="Freeform 16">
              <a:extLst>
                <a:ext uri="{FF2B5EF4-FFF2-40B4-BE49-F238E27FC236}">
                  <a16:creationId xmlns:a16="http://schemas.microsoft.com/office/drawing/2014/main" id="{9A96657D-101E-4660-A403-5E11AA67E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" name="Freeform 17">
              <a:extLst>
                <a:ext uri="{FF2B5EF4-FFF2-40B4-BE49-F238E27FC236}">
                  <a16:creationId xmlns:a16="http://schemas.microsoft.com/office/drawing/2014/main" id="{6465CAED-EF20-44E4-BA31-595787F3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Freeform 18">
              <a:extLst>
                <a:ext uri="{FF2B5EF4-FFF2-40B4-BE49-F238E27FC236}">
                  <a16:creationId xmlns:a16="http://schemas.microsoft.com/office/drawing/2014/main" id="{E3D77976-4A41-40F0-A97C-BAE238DF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3784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" name="Freeform 19">
              <a:extLst>
                <a:ext uri="{FF2B5EF4-FFF2-40B4-BE49-F238E27FC236}">
                  <a16:creationId xmlns:a16="http://schemas.microsoft.com/office/drawing/2014/main" id="{A0DCD439-49E1-442D-B33F-9C97813AE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" name="Freeform 20">
              <a:extLst>
                <a:ext uri="{FF2B5EF4-FFF2-40B4-BE49-F238E27FC236}">
                  <a16:creationId xmlns:a16="http://schemas.microsoft.com/office/drawing/2014/main" id="{F503AFFF-415C-447D-835C-AE4188A31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" name="Freeform 21">
              <a:extLst>
                <a:ext uri="{FF2B5EF4-FFF2-40B4-BE49-F238E27FC236}">
                  <a16:creationId xmlns:a16="http://schemas.microsoft.com/office/drawing/2014/main" id="{D6E534B2-60B9-49BB-A389-51C47D56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" name="Freeform 22">
              <a:extLst>
                <a:ext uri="{FF2B5EF4-FFF2-40B4-BE49-F238E27FC236}">
                  <a16:creationId xmlns:a16="http://schemas.microsoft.com/office/drawing/2014/main" id="{A9D70BD9-0039-459F-99A1-09463C5B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" name="Freeform 23">
              <a:extLst>
                <a:ext uri="{FF2B5EF4-FFF2-40B4-BE49-F238E27FC236}">
                  <a16:creationId xmlns:a16="http://schemas.microsoft.com/office/drawing/2014/main" id="{A2EB8ABB-773A-4731-AF17-9B0644B5F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" y="3784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24">
              <a:extLst>
                <a:ext uri="{FF2B5EF4-FFF2-40B4-BE49-F238E27FC236}">
                  <a16:creationId xmlns:a16="http://schemas.microsoft.com/office/drawing/2014/main" id="{9FAB475A-E963-4681-8CCD-82B40A5A8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" name="Freeform 25">
              <a:extLst>
                <a:ext uri="{FF2B5EF4-FFF2-40B4-BE49-F238E27FC236}">
                  <a16:creationId xmlns:a16="http://schemas.microsoft.com/office/drawing/2014/main" id="{20143051-0AB7-40E1-87C3-FB447B59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" name="Freeform 26">
              <a:extLst>
                <a:ext uri="{FF2B5EF4-FFF2-40B4-BE49-F238E27FC236}">
                  <a16:creationId xmlns:a16="http://schemas.microsoft.com/office/drawing/2014/main" id="{759605CA-B06C-4707-B653-7B4A2668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" name="Freeform 27">
              <a:extLst>
                <a:ext uri="{FF2B5EF4-FFF2-40B4-BE49-F238E27FC236}">
                  <a16:creationId xmlns:a16="http://schemas.microsoft.com/office/drawing/2014/main" id="{332CC522-03DF-434D-8D01-312507EC1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3784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" name="Freeform 28">
              <a:extLst>
                <a:ext uri="{FF2B5EF4-FFF2-40B4-BE49-F238E27FC236}">
                  <a16:creationId xmlns:a16="http://schemas.microsoft.com/office/drawing/2014/main" id="{D35AE5DD-2E1C-4732-99AD-93052A5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" name="Freeform 29">
              <a:extLst>
                <a:ext uri="{FF2B5EF4-FFF2-40B4-BE49-F238E27FC236}">
                  <a16:creationId xmlns:a16="http://schemas.microsoft.com/office/drawing/2014/main" id="{5C3180A7-C1CD-4053-A21C-16F83BD4D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0" name="Freeform 30">
              <a:extLst>
                <a:ext uri="{FF2B5EF4-FFF2-40B4-BE49-F238E27FC236}">
                  <a16:creationId xmlns:a16="http://schemas.microsoft.com/office/drawing/2014/main" id="{D6EEEB4E-B04C-4EB6-8E6C-C96C6C5A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" name="Freeform 31">
              <a:extLst>
                <a:ext uri="{FF2B5EF4-FFF2-40B4-BE49-F238E27FC236}">
                  <a16:creationId xmlns:a16="http://schemas.microsoft.com/office/drawing/2014/main" id="{D48CBF5B-20A1-4477-A433-BB8F438C4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" name="Freeform 32">
              <a:extLst>
                <a:ext uri="{FF2B5EF4-FFF2-40B4-BE49-F238E27FC236}">
                  <a16:creationId xmlns:a16="http://schemas.microsoft.com/office/drawing/2014/main" id="{FA075CF6-E597-4CD2-9244-FB6D631CC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" y="3784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" name="Freeform 33">
              <a:extLst>
                <a:ext uri="{FF2B5EF4-FFF2-40B4-BE49-F238E27FC236}">
                  <a16:creationId xmlns:a16="http://schemas.microsoft.com/office/drawing/2014/main" id="{C667C6A2-C2B1-40B3-82FA-873AFF49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" name="Freeform 34">
              <a:extLst>
                <a:ext uri="{FF2B5EF4-FFF2-40B4-BE49-F238E27FC236}">
                  <a16:creationId xmlns:a16="http://schemas.microsoft.com/office/drawing/2014/main" id="{176E406C-6E51-4129-B1C2-2CD473EBB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" name="Freeform 35">
              <a:extLst>
                <a:ext uri="{FF2B5EF4-FFF2-40B4-BE49-F238E27FC236}">
                  <a16:creationId xmlns:a16="http://schemas.microsoft.com/office/drawing/2014/main" id="{EF37AA34-9CD7-4186-9A9B-24615F7D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" name="Freeform 36">
              <a:extLst>
                <a:ext uri="{FF2B5EF4-FFF2-40B4-BE49-F238E27FC236}">
                  <a16:creationId xmlns:a16="http://schemas.microsoft.com/office/drawing/2014/main" id="{74E4E15A-22DB-4BA8-AC6F-5093BE660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3784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" name="Freeform 37">
              <a:extLst>
                <a:ext uri="{FF2B5EF4-FFF2-40B4-BE49-F238E27FC236}">
                  <a16:creationId xmlns:a16="http://schemas.microsoft.com/office/drawing/2014/main" id="{B5F8E473-C125-4124-8C4B-96BFEF02A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8" name="Freeform 38">
              <a:extLst>
                <a:ext uri="{FF2B5EF4-FFF2-40B4-BE49-F238E27FC236}">
                  <a16:creationId xmlns:a16="http://schemas.microsoft.com/office/drawing/2014/main" id="{AE6EE162-E9E8-4D49-BF7B-07A51538D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9" name="Freeform 39">
              <a:extLst>
                <a:ext uri="{FF2B5EF4-FFF2-40B4-BE49-F238E27FC236}">
                  <a16:creationId xmlns:a16="http://schemas.microsoft.com/office/drawing/2014/main" id="{4E7D701C-5D79-41DB-A446-98547660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" name="Freeform 40">
              <a:extLst>
                <a:ext uri="{FF2B5EF4-FFF2-40B4-BE49-F238E27FC236}">
                  <a16:creationId xmlns:a16="http://schemas.microsoft.com/office/drawing/2014/main" id="{7023D53E-E03D-4DD7-BB30-40AE63E7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1" name="Freeform 41">
              <a:extLst>
                <a:ext uri="{FF2B5EF4-FFF2-40B4-BE49-F238E27FC236}">
                  <a16:creationId xmlns:a16="http://schemas.microsoft.com/office/drawing/2014/main" id="{DE3233FA-008F-4ED6-BADF-243C7CE9C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3784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2" name="Freeform 42">
              <a:extLst>
                <a:ext uri="{FF2B5EF4-FFF2-40B4-BE49-F238E27FC236}">
                  <a16:creationId xmlns:a16="http://schemas.microsoft.com/office/drawing/2014/main" id="{6A22B6E5-6BEF-46EA-948C-0D108BBBF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Freeform 43">
              <a:extLst>
                <a:ext uri="{FF2B5EF4-FFF2-40B4-BE49-F238E27FC236}">
                  <a16:creationId xmlns:a16="http://schemas.microsoft.com/office/drawing/2014/main" id="{45D4FE9D-46E7-40E0-A174-DE8573BC2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" name="Freeform 44">
              <a:extLst>
                <a:ext uri="{FF2B5EF4-FFF2-40B4-BE49-F238E27FC236}">
                  <a16:creationId xmlns:a16="http://schemas.microsoft.com/office/drawing/2014/main" id="{D6736CED-EB60-4E47-ABBB-EA16C6369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5" name="Freeform 45">
              <a:extLst>
                <a:ext uri="{FF2B5EF4-FFF2-40B4-BE49-F238E27FC236}">
                  <a16:creationId xmlns:a16="http://schemas.microsoft.com/office/drawing/2014/main" id="{DBA9D410-C95C-49DF-BFA2-2CD3F12C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" y="3784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6" name="Freeform 46">
              <a:extLst>
                <a:ext uri="{FF2B5EF4-FFF2-40B4-BE49-F238E27FC236}">
                  <a16:creationId xmlns:a16="http://schemas.microsoft.com/office/drawing/2014/main" id="{71CEBF7D-285C-4792-A64C-DD43EAEBA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7" name="Freeform 47">
              <a:extLst>
                <a:ext uri="{FF2B5EF4-FFF2-40B4-BE49-F238E27FC236}">
                  <a16:creationId xmlns:a16="http://schemas.microsoft.com/office/drawing/2014/main" id="{C8A767A2-1F5A-4B4F-B5C5-29B14D90C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48">
              <a:extLst>
                <a:ext uri="{FF2B5EF4-FFF2-40B4-BE49-F238E27FC236}">
                  <a16:creationId xmlns:a16="http://schemas.microsoft.com/office/drawing/2014/main" id="{7EE42763-F95F-4436-BCBD-396ED3A6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9" name="Freeform 49">
              <a:extLst>
                <a:ext uri="{FF2B5EF4-FFF2-40B4-BE49-F238E27FC236}">
                  <a16:creationId xmlns:a16="http://schemas.microsoft.com/office/drawing/2014/main" id="{93A682E7-75B3-41FF-BB56-8FF6FC82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3784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0" name="Rectangle 50">
              <a:extLst>
                <a:ext uri="{FF2B5EF4-FFF2-40B4-BE49-F238E27FC236}">
                  <a16:creationId xmlns:a16="http://schemas.microsoft.com/office/drawing/2014/main" id="{D7C4240E-F7FB-42D6-B33C-69482D76B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388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31" name="Rectangle 51">
              <a:extLst>
                <a:ext uri="{FF2B5EF4-FFF2-40B4-BE49-F238E27FC236}">
                  <a16:creationId xmlns:a16="http://schemas.microsoft.com/office/drawing/2014/main" id="{149E9E22-EE82-4F30-9ED5-0DFCA54C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383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4032" name="Rectangle 52">
              <a:extLst>
                <a:ext uri="{FF2B5EF4-FFF2-40B4-BE49-F238E27FC236}">
                  <a16:creationId xmlns:a16="http://schemas.microsoft.com/office/drawing/2014/main" id="{4E43830C-3308-4F06-ACBB-17CE3706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88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33" name="Rectangle 53">
              <a:extLst>
                <a:ext uri="{FF2B5EF4-FFF2-40B4-BE49-F238E27FC236}">
                  <a16:creationId xmlns:a16="http://schemas.microsoft.com/office/drawing/2014/main" id="{049B36A0-CAF0-4576-808D-1CFFB4815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383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4034" name="Rectangle 54">
              <a:extLst>
                <a:ext uri="{FF2B5EF4-FFF2-40B4-BE49-F238E27FC236}">
                  <a16:creationId xmlns:a16="http://schemas.microsoft.com/office/drawing/2014/main" id="{7584590A-7D7D-41C9-ADEE-60852054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388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35" name="Rectangle 55">
              <a:extLst>
                <a:ext uri="{FF2B5EF4-FFF2-40B4-BE49-F238E27FC236}">
                  <a16:creationId xmlns:a16="http://schemas.microsoft.com/office/drawing/2014/main" id="{5CB903F2-5911-4D4D-9896-D3CB31B7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383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4036" name="Rectangle 56">
              <a:extLst>
                <a:ext uri="{FF2B5EF4-FFF2-40B4-BE49-F238E27FC236}">
                  <a16:creationId xmlns:a16="http://schemas.microsoft.com/office/drawing/2014/main" id="{63D543A7-34D7-4503-BDE7-88B46A1E0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88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37" name="Rectangle 57">
              <a:extLst>
                <a:ext uri="{FF2B5EF4-FFF2-40B4-BE49-F238E27FC236}">
                  <a16:creationId xmlns:a16="http://schemas.microsoft.com/office/drawing/2014/main" id="{D4CD437F-7C0C-46CB-BA19-EE892873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383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sp>
          <p:nvSpPr>
            <p:cNvPr id="4038" name="Freeform 59">
              <a:extLst>
                <a:ext uri="{FF2B5EF4-FFF2-40B4-BE49-F238E27FC236}">
                  <a16:creationId xmlns:a16="http://schemas.microsoft.com/office/drawing/2014/main" id="{78130C4F-74B3-4112-9DAA-53483AB6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3778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9" name="Freeform 60">
              <a:extLst>
                <a:ext uri="{FF2B5EF4-FFF2-40B4-BE49-F238E27FC236}">
                  <a16:creationId xmlns:a16="http://schemas.microsoft.com/office/drawing/2014/main" id="{59826AA5-9786-49B1-ABFE-2DF7458A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66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0" name="Freeform 61">
              <a:extLst>
                <a:ext uri="{FF2B5EF4-FFF2-40B4-BE49-F238E27FC236}">
                  <a16:creationId xmlns:a16="http://schemas.microsoft.com/office/drawing/2014/main" id="{35574769-D9BF-4339-A21D-C810436E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59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1" name="Freeform 62">
              <a:extLst>
                <a:ext uri="{FF2B5EF4-FFF2-40B4-BE49-F238E27FC236}">
                  <a16:creationId xmlns:a16="http://schemas.microsoft.com/office/drawing/2014/main" id="{B0EF154A-DADE-4CA8-A2E8-48764639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55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63">
              <a:extLst>
                <a:ext uri="{FF2B5EF4-FFF2-40B4-BE49-F238E27FC236}">
                  <a16:creationId xmlns:a16="http://schemas.microsoft.com/office/drawing/2014/main" id="{8D3A1E3B-2944-4C05-BA1A-3E147B796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3514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3" name="Freeform 64">
              <a:extLst>
                <a:ext uri="{FF2B5EF4-FFF2-40B4-BE49-F238E27FC236}">
                  <a16:creationId xmlns:a16="http://schemas.microsoft.com/office/drawing/2014/main" id="{631335DE-FAB1-4C5A-8CC5-347715FAA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48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" name="Freeform 65">
              <a:extLst>
                <a:ext uri="{FF2B5EF4-FFF2-40B4-BE49-F238E27FC236}">
                  <a16:creationId xmlns:a16="http://schemas.microsoft.com/office/drawing/2014/main" id="{AFDDF608-1343-4C02-B8DF-B66305A29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45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" name="Freeform 66">
              <a:extLst>
                <a:ext uri="{FF2B5EF4-FFF2-40B4-BE49-F238E27FC236}">
                  <a16:creationId xmlns:a16="http://schemas.microsoft.com/office/drawing/2014/main" id="{C84A4C6B-2FE6-4E41-A69D-CC19EE095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43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" name="Freeform 67">
              <a:extLst>
                <a:ext uri="{FF2B5EF4-FFF2-40B4-BE49-F238E27FC236}">
                  <a16:creationId xmlns:a16="http://schemas.microsoft.com/office/drawing/2014/main" id="{CD95F4BF-09E3-4A23-9E0E-C3AA1B5B2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41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7" name="Freeform 68">
              <a:extLst>
                <a:ext uri="{FF2B5EF4-FFF2-40B4-BE49-F238E27FC236}">
                  <a16:creationId xmlns:a16="http://schemas.microsoft.com/office/drawing/2014/main" id="{1926F124-8DC8-41CF-BD53-8DA5E5317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3394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8" name="Freeform 69">
              <a:extLst>
                <a:ext uri="{FF2B5EF4-FFF2-40B4-BE49-F238E27FC236}">
                  <a16:creationId xmlns:a16="http://schemas.microsoft.com/office/drawing/2014/main" id="{4517B786-DB90-4D9B-93DB-FFEC45BFE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28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9" name="Freeform 70">
              <a:extLst>
                <a:ext uri="{FF2B5EF4-FFF2-40B4-BE49-F238E27FC236}">
                  <a16:creationId xmlns:a16="http://schemas.microsoft.com/office/drawing/2014/main" id="{DA963CFF-8420-40EA-A9CC-02681941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21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0" name="Freeform 71">
              <a:extLst>
                <a:ext uri="{FF2B5EF4-FFF2-40B4-BE49-F238E27FC236}">
                  <a16:creationId xmlns:a16="http://schemas.microsoft.com/office/drawing/2014/main" id="{6B8A3BD8-ADCB-4AC8-B40D-C8898A070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16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1" name="Freeform 72">
              <a:extLst>
                <a:ext uri="{FF2B5EF4-FFF2-40B4-BE49-F238E27FC236}">
                  <a16:creationId xmlns:a16="http://schemas.microsoft.com/office/drawing/2014/main" id="{3E584C20-D4DE-4F61-BF89-0EC04D60E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3130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2" name="Freeform 73">
              <a:extLst>
                <a:ext uri="{FF2B5EF4-FFF2-40B4-BE49-F238E27FC236}">
                  <a16:creationId xmlns:a16="http://schemas.microsoft.com/office/drawing/2014/main" id="{142AD808-A64F-4C76-817D-6F0F3E6A9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09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3" name="Freeform 74">
              <a:extLst>
                <a:ext uri="{FF2B5EF4-FFF2-40B4-BE49-F238E27FC236}">
                  <a16:creationId xmlns:a16="http://schemas.microsoft.com/office/drawing/2014/main" id="{9B8F83D5-8E0E-4A3E-956C-644A2B3E5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07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4" name="Freeform 75">
              <a:extLst>
                <a:ext uri="{FF2B5EF4-FFF2-40B4-BE49-F238E27FC236}">
                  <a16:creationId xmlns:a16="http://schemas.microsoft.com/office/drawing/2014/main" id="{3419A189-5288-48B1-8F89-67842E0B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04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" name="Freeform 76">
              <a:extLst>
                <a:ext uri="{FF2B5EF4-FFF2-40B4-BE49-F238E27FC236}">
                  <a16:creationId xmlns:a16="http://schemas.microsoft.com/office/drawing/2014/main" id="{4158033B-2013-4FC2-8341-65D5B94EB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302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6" name="Freeform 77">
              <a:extLst>
                <a:ext uri="{FF2B5EF4-FFF2-40B4-BE49-F238E27FC236}">
                  <a16:creationId xmlns:a16="http://schemas.microsoft.com/office/drawing/2014/main" id="{4220C6E8-A962-4FDD-9DDC-FE621A99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3010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7" name="Freeform 78">
              <a:extLst>
                <a:ext uri="{FF2B5EF4-FFF2-40B4-BE49-F238E27FC236}">
                  <a16:creationId xmlns:a16="http://schemas.microsoft.com/office/drawing/2014/main" id="{60139447-33E6-4A7C-9F6E-DBE39C404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89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8" name="Freeform 79">
              <a:extLst>
                <a:ext uri="{FF2B5EF4-FFF2-40B4-BE49-F238E27FC236}">
                  <a16:creationId xmlns:a16="http://schemas.microsoft.com/office/drawing/2014/main" id="{CC76FA66-821D-4623-8BAD-BBD55C47F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82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9" name="Freeform 80">
              <a:extLst>
                <a:ext uri="{FF2B5EF4-FFF2-40B4-BE49-F238E27FC236}">
                  <a16:creationId xmlns:a16="http://schemas.microsoft.com/office/drawing/2014/main" id="{EBF25F79-805B-4F02-8C2F-7964B0A95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77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0" name="Freeform 81">
              <a:extLst>
                <a:ext uri="{FF2B5EF4-FFF2-40B4-BE49-F238E27FC236}">
                  <a16:creationId xmlns:a16="http://schemas.microsoft.com/office/drawing/2014/main" id="{72BC9D9D-0D02-43C6-8F8C-B72228EB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2740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1" name="Freeform 82">
              <a:extLst>
                <a:ext uri="{FF2B5EF4-FFF2-40B4-BE49-F238E27FC236}">
                  <a16:creationId xmlns:a16="http://schemas.microsoft.com/office/drawing/2014/main" id="{9D603215-174D-4B2F-A5CF-047CA0F3A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71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2" name="Freeform 83">
              <a:extLst>
                <a:ext uri="{FF2B5EF4-FFF2-40B4-BE49-F238E27FC236}">
                  <a16:creationId xmlns:a16="http://schemas.microsoft.com/office/drawing/2014/main" id="{DE850741-7E9E-4E43-BF25-6E063EA4A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68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3" name="Freeform 84">
              <a:extLst>
                <a:ext uri="{FF2B5EF4-FFF2-40B4-BE49-F238E27FC236}">
                  <a16:creationId xmlns:a16="http://schemas.microsoft.com/office/drawing/2014/main" id="{DEF099A6-C576-4205-922D-139A878A9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66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4" name="Freeform 85">
              <a:extLst>
                <a:ext uri="{FF2B5EF4-FFF2-40B4-BE49-F238E27FC236}">
                  <a16:creationId xmlns:a16="http://schemas.microsoft.com/office/drawing/2014/main" id="{2BEF1024-A68C-466A-856E-10C5AC2F4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64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" name="Freeform 86">
              <a:extLst>
                <a:ext uri="{FF2B5EF4-FFF2-40B4-BE49-F238E27FC236}">
                  <a16:creationId xmlns:a16="http://schemas.microsoft.com/office/drawing/2014/main" id="{FC67DB33-9044-4FC2-BAAB-163F5EC4C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2626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6" name="Freeform 87">
              <a:extLst>
                <a:ext uri="{FF2B5EF4-FFF2-40B4-BE49-F238E27FC236}">
                  <a16:creationId xmlns:a16="http://schemas.microsoft.com/office/drawing/2014/main" id="{038AA6C9-5008-4E21-961A-CD9828EA1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50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7" name="Freeform 88">
              <a:extLst>
                <a:ext uri="{FF2B5EF4-FFF2-40B4-BE49-F238E27FC236}">
                  <a16:creationId xmlns:a16="http://schemas.microsoft.com/office/drawing/2014/main" id="{A27B323E-15EA-4F3A-ACFF-E60255C0A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44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8" name="Freeform 89">
              <a:extLst>
                <a:ext uri="{FF2B5EF4-FFF2-40B4-BE49-F238E27FC236}">
                  <a16:creationId xmlns:a16="http://schemas.microsoft.com/office/drawing/2014/main" id="{ACE1285A-5F96-4BBD-B8D1-C981F54A6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39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9" name="Freeform 90">
              <a:extLst>
                <a:ext uri="{FF2B5EF4-FFF2-40B4-BE49-F238E27FC236}">
                  <a16:creationId xmlns:a16="http://schemas.microsoft.com/office/drawing/2014/main" id="{EDA111D8-92F9-4489-8093-91B1760CA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" y="2356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0" name="Freeform 91">
              <a:extLst>
                <a:ext uri="{FF2B5EF4-FFF2-40B4-BE49-F238E27FC236}">
                  <a16:creationId xmlns:a16="http://schemas.microsoft.com/office/drawing/2014/main" id="{B10B8528-E8FB-4403-A62C-D3584A619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32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1" name="Freeform 92">
              <a:extLst>
                <a:ext uri="{FF2B5EF4-FFF2-40B4-BE49-F238E27FC236}">
                  <a16:creationId xmlns:a16="http://schemas.microsoft.com/office/drawing/2014/main" id="{B3110758-2DCC-4DBF-8B69-D0FDD704B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30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2" name="Freeform 93">
              <a:extLst>
                <a:ext uri="{FF2B5EF4-FFF2-40B4-BE49-F238E27FC236}">
                  <a16:creationId xmlns:a16="http://schemas.microsoft.com/office/drawing/2014/main" id="{A11E0ED6-04A4-46A6-8BA3-F553B7D25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27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3" name="Freeform 94">
              <a:extLst>
                <a:ext uri="{FF2B5EF4-FFF2-40B4-BE49-F238E27FC236}">
                  <a16:creationId xmlns:a16="http://schemas.microsoft.com/office/drawing/2014/main" id="{B3063C16-80B1-4FC3-967A-0415C3E84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26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4" name="Rectangle 95">
              <a:extLst>
                <a:ext uri="{FF2B5EF4-FFF2-40B4-BE49-F238E27FC236}">
                  <a16:creationId xmlns:a16="http://schemas.microsoft.com/office/drawing/2014/main" id="{EFE4918A-23C6-4DAD-AF0A-9D77609D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75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75" name="Rectangle 96">
              <a:extLst>
                <a:ext uri="{FF2B5EF4-FFF2-40B4-BE49-F238E27FC236}">
                  <a16:creationId xmlns:a16="http://schemas.microsoft.com/office/drawing/2014/main" id="{56ADCDB6-ACD7-4A6C-9894-9E6719657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370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4076" name="Rectangle 97">
              <a:extLst>
                <a:ext uri="{FF2B5EF4-FFF2-40B4-BE49-F238E27FC236}">
                  <a16:creationId xmlns:a16="http://schemas.microsoft.com/office/drawing/2014/main" id="{99E60150-65FD-4660-AD36-982E1800C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37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77" name="Rectangle 98">
              <a:extLst>
                <a:ext uri="{FF2B5EF4-FFF2-40B4-BE49-F238E27FC236}">
                  <a16:creationId xmlns:a16="http://schemas.microsoft.com/office/drawing/2014/main" id="{673F0FCD-BFEB-4C55-8B8A-7F6149750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332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4078" name="Rectangle 99">
              <a:extLst>
                <a:ext uri="{FF2B5EF4-FFF2-40B4-BE49-F238E27FC236}">
                  <a16:creationId xmlns:a16="http://schemas.microsoft.com/office/drawing/2014/main" id="{21C10BF4-D746-492D-99A5-EACB6E371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298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79" name="Rectangle 100">
              <a:extLst>
                <a:ext uri="{FF2B5EF4-FFF2-40B4-BE49-F238E27FC236}">
                  <a16:creationId xmlns:a16="http://schemas.microsoft.com/office/drawing/2014/main" id="{78CC1AA7-818D-441C-ACB1-5EA85B48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93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4080" name="Rectangle 101">
              <a:extLst>
                <a:ext uri="{FF2B5EF4-FFF2-40B4-BE49-F238E27FC236}">
                  <a16:creationId xmlns:a16="http://schemas.microsoft.com/office/drawing/2014/main" id="{47F62DCF-5848-4AFC-BE33-849625DAF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260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4081" name="Rectangle 102">
              <a:extLst>
                <a:ext uri="{FF2B5EF4-FFF2-40B4-BE49-F238E27FC236}">
                  <a16:creationId xmlns:a16="http://schemas.microsoft.com/office/drawing/2014/main" id="{A5830992-CE0F-43EC-BE4A-BCFC024C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55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pic>
          <p:nvPicPr>
            <p:cNvPr id="4082" name="Picture 104">
              <a:extLst>
                <a:ext uri="{FF2B5EF4-FFF2-40B4-BE49-F238E27FC236}">
                  <a16:creationId xmlns:a16="http://schemas.microsoft.com/office/drawing/2014/main" id="{66460596-206D-4DBE-A11A-499CA9A14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" y="2242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83" name="Picture 105">
              <a:extLst>
                <a:ext uri="{FF2B5EF4-FFF2-40B4-BE49-F238E27FC236}">
                  <a16:creationId xmlns:a16="http://schemas.microsoft.com/office/drawing/2014/main" id="{72B70656-69D1-4392-A314-6CCF5B169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" y="2242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4" name="Freeform 106">
              <a:extLst>
                <a:ext uri="{FF2B5EF4-FFF2-40B4-BE49-F238E27FC236}">
                  <a16:creationId xmlns:a16="http://schemas.microsoft.com/office/drawing/2014/main" id="{5F91907B-AFD2-46CD-A096-F8BF7B40D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" y="2236"/>
              <a:ext cx="774" cy="762"/>
            </a:xfrm>
            <a:custGeom>
              <a:avLst/>
              <a:gdLst>
                <a:gd name="T0" fmla="*/ 0 w 774"/>
                <a:gd name="T1" fmla="*/ 0 h 762"/>
                <a:gd name="T2" fmla="*/ 774 w 774"/>
                <a:gd name="T3" fmla="*/ 0 h 762"/>
                <a:gd name="T4" fmla="*/ 774 w 774"/>
                <a:gd name="T5" fmla="*/ 762 h 762"/>
                <a:gd name="T6" fmla="*/ 0 w 774"/>
                <a:gd name="T7" fmla="*/ 762 h 762"/>
                <a:gd name="T8" fmla="*/ 0 w 774"/>
                <a:gd name="T9" fmla="*/ 0 h 762"/>
                <a:gd name="T10" fmla="*/ 0 w 774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5" name="Rectangle 107">
              <a:extLst>
                <a:ext uri="{FF2B5EF4-FFF2-40B4-BE49-F238E27FC236}">
                  <a16:creationId xmlns:a16="http://schemas.microsoft.com/office/drawing/2014/main" id="{3D011CB8-8ECD-4B44-8C66-9243A33B0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2236"/>
              <a:ext cx="18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4086" name="Freeform 109">
              <a:extLst>
                <a:ext uri="{FF2B5EF4-FFF2-40B4-BE49-F238E27FC236}">
                  <a16:creationId xmlns:a16="http://schemas.microsoft.com/office/drawing/2014/main" id="{3F5C4C74-5102-4071-B750-FA241B5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2236"/>
              <a:ext cx="768" cy="762"/>
            </a:xfrm>
            <a:custGeom>
              <a:avLst/>
              <a:gdLst>
                <a:gd name="T0" fmla="*/ 0 w 768"/>
                <a:gd name="T1" fmla="*/ 0 h 762"/>
                <a:gd name="T2" fmla="*/ 768 w 768"/>
                <a:gd name="T3" fmla="*/ 0 h 762"/>
                <a:gd name="T4" fmla="*/ 768 w 768"/>
                <a:gd name="T5" fmla="*/ 762 h 762"/>
                <a:gd name="T6" fmla="*/ 0 w 768"/>
                <a:gd name="T7" fmla="*/ 762 h 762"/>
                <a:gd name="T8" fmla="*/ 0 w 768"/>
                <a:gd name="T9" fmla="*/ 0 h 762"/>
                <a:gd name="T10" fmla="*/ 0 w 768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7" name="Rectangle 110">
              <a:extLst>
                <a:ext uri="{FF2B5EF4-FFF2-40B4-BE49-F238E27FC236}">
                  <a16:creationId xmlns:a16="http://schemas.microsoft.com/office/drawing/2014/main" id="{E053951B-C295-4373-AA12-4BDBC3FF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236"/>
              <a:ext cx="168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4088" name="Freeform 112">
              <a:extLst>
                <a:ext uri="{FF2B5EF4-FFF2-40B4-BE49-F238E27FC236}">
                  <a16:creationId xmlns:a16="http://schemas.microsoft.com/office/drawing/2014/main" id="{7737D41F-B936-4AE3-9D8C-C5FCECD75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" y="2998"/>
              <a:ext cx="774" cy="780"/>
            </a:xfrm>
            <a:custGeom>
              <a:avLst/>
              <a:gdLst>
                <a:gd name="T0" fmla="*/ 0 w 774"/>
                <a:gd name="T1" fmla="*/ 0 h 780"/>
                <a:gd name="T2" fmla="*/ 774 w 774"/>
                <a:gd name="T3" fmla="*/ 0 h 780"/>
                <a:gd name="T4" fmla="*/ 774 w 774"/>
                <a:gd name="T5" fmla="*/ 780 h 780"/>
                <a:gd name="T6" fmla="*/ 0 w 774"/>
                <a:gd name="T7" fmla="*/ 780 h 780"/>
                <a:gd name="T8" fmla="*/ 0 w 774"/>
                <a:gd name="T9" fmla="*/ 0 h 780"/>
                <a:gd name="T10" fmla="*/ 0 w 774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9" name="Rectangle 113">
              <a:extLst>
                <a:ext uri="{FF2B5EF4-FFF2-40B4-BE49-F238E27FC236}">
                  <a16:creationId xmlns:a16="http://schemas.microsoft.com/office/drawing/2014/main" id="{B6AAA84B-37E3-4812-B612-AA8EE56A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3682"/>
              <a:ext cx="21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4090" name="Freeform 115">
              <a:extLst>
                <a:ext uri="{FF2B5EF4-FFF2-40B4-BE49-F238E27FC236}">
                  <a16:creationId xmlns:a16="http://schemas.microsoft.com/office/drawing/2014/main" id="{CCA45BED-4552-4001-B2E6-6FA922618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2998"/>
              <a:ext cx="768" cy="780"/>
            </a:xfrm>
            <a:custGeom>
              <a:avLst/>
              <a:gdLst>
                <a:gd name="T0" fmla="*/ 0 w 768"/>
                <a:gd name="T1" fmla="*/ 0 h 780"/>
                <a:gd name="T2" fmla="*/ 768 w 768"/>
                <a:gd name="T3" fmla="*/ 0 h 780"/>
                <a:gd name="T4" fmla="*/ 768 w 768"/>
                <a:gd name="T5" fmla="*/ 780 h 780"/>
                <a:gd name="T6" fmla="*/ 0 w 768"/>
                <a:gd name="T7" fmla="*/ 780 h 780"/>
                <a:gd name="T8" fmla="*/ 0 w 768"/>
                <a:gd name="T9" fmla="*/ 0 h 780"/>
                <a:gd name="T10" fmla="*/ 0 w 768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1" name="Rectangle 116">
              <a:extLst>
                <a:ext uri="{FF2B5EF4-FFF2-40B4-BE49-F238E27FC236}">
                  <a16:creationId xmlns:a16="http://schemas.microsoft.com/office/drawing/2014/main" id="{19C6BE82-C4A8-4CE2-A3BA-DD731A5AA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3682"/>
              <a:ext cx="16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4092" name="Freeform 118">
              <a:extLst>
                <a:ext uri="{FF2B5EF4-FFF2-40B4-BE49-F238E27FC236}">
                  <a16:creationId xmlns:a16="http://schemas.microsoft.com/office/drawing/2014/main" id="{BBDFDCEF-2CD1-4C3F-9DE7-38B458336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" y="2236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7" name="Group 350">
            <a:extLst>
              <a:ext uri="{FF2B5EF4-FFF2-40B4-BE49-F238E27FC236}">
                <a16:creationId xmlns:a16="http://schemas.microsoft.com/office/drawing/2014/main" id="{484F243F-DD0C-4C2A-A92C-436925AF1C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3995" y="3695700"/>
            <a:ext cx="1357312" cy="1301750"/>
            <a:chOff x="714" y="265"/>
            <a:chExt cx="1734" cy="1664"/>
          </a:xfrm>
        </p:grpSpPr>
        <p:sp>
          <p:nvSpPr>
            <p:cNvPr id="3693" name="Rectangle 352">
              <a:extLst>
                <a:ext uri="{FF2B5EF4-FFF2-40B4-BE49-F238E27FC236}">
                  <a16:creationId xmlns:a16="http://schemas.microsoft.com/office/drawing/2014/main" id="{F1F17CD5-280D-48D2-A9BB-BA61D927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265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694" name="Freeform 353">
              <a:extLst>
                <a:ext uri="{FF2B5EF4-FFF2-40B4-BE49-F238E27FC236}">
                  <a16:creationId xmlns:a16="http://schemas.microsoft.com/office/drawing/2014/main" id="{4E9405D6-F633-4B1B-AB54-82920B6A6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1813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" name="Freeform 354">
              <a:extLst>
                <a:ext uri="{FF2B5EF4-FFF2-40B4-BE49-F238E27FC236}">
                  <a16:creationId xmlns:a16="http://schemas.microsoft.com/office/drawing/2014/main" id="{0CE7D47A-ED28-4480-ABE1-1B368D352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" name="Freeform 355">
              <a:extLst>
                <a:ext uri="{FF2B5EF4-FFF2-40B4-BE49-F238E27FC236}">
                  <a16:creationId xmlns:a16="http://schemas.microsoft.com/office/drawing/2014/main" id="{437C8A8B-A93D-4669-9AA7-90322B8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" name="Freeform 356">
              <a:extLst>
                <a:ext uri="{FF2B5EF4-FFF2-40B4-BE49-F238E27FC236}">
                  <a16:creationId xmlns:a16="http://schemas.microsoft.com/office/drawing/2014/main" id="{BC95949A-AB00-45EB-9CD1-9269B2274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" name="Freeform 357">
              <a:extLst>
                <a:ext uri="{FF2B5EF4-FFF2-40B4-BE49-F238E27FC236}">
                  <a16:creationId xmlns:a16="http://schemas.microsoft.com/office/drawing/2014/main" id="{EB138121-867B-4F4F-B0AC-4747E1657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1813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" name="Freeform 358">
              <a:extLst>
                <a:ext uri="{FF2B5EF4-FFF2-40B4-BE49-F238E27FC236}">
                  <a16:creationId xmlns:a16="http://schemas.microsoft.com/office/drawing/2014/main" id="{512EE0BF-1991-4FA5-88E5-EE2B03F2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" name="Freeform 359">
              <a:extLst>
                <a:ext uri="{FF2B5EF4-FFF2-40B4-BE49-F238E27FC236}">
                  <a16:creationId xmlns:a16="http://schemas.microsoft.com/office/drawing/2014/main" id="{ADBFEB7A-DFE5-426C-A5C7-1EE4CCA6A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" name="Freeform 360">
              <a:extLst>
                <a:ext uri="{FF2B5EF4-FFF2-40B4-BE49-F238E27FC236}">
                  <a16:creationId xmlns:a16="http://schemas.microsoft.com/office/drawing/2014/main" id="{75A8820C-6923-4E90-903C-C25DBB7D6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" name="Freeform 361">
              <a:extLst>
                <a:ext uri="{FF2B5EF4-FFF2-40B4-BE49-F238E27FC236}">
                  <a16:creationId xmlns:a16="http://schemas.microsoft.com/office/drawing/2014/main" id="{7B2BF83C-B8A3-497D-A879-3F8C00A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" name="Freeform 362">
              <a:extLst>
                <a:ext uri="{FF2B5EF4-FFF2-40B4-BE49-F238E27FC236}">
                  <a16:creationId xmlns:a16="http://schemas.microsoft.com/office/drawing/2014/main" id="{BAB90BD0-B830-4827-9B15-28AB567F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1813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" name="Freeform 363">
              <a:extLst>
                <a:ext uri="{FF2B5EF4-FFF2-40B4-BE49-F238E27FC236}">
                  <a16:creationId xmlns:a16="http://schemas.microsoft.com/office/drawing/2014/main" id="{CDD521BC-FD51-4693-B2DE-93E7386BF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" name="Freeform 364">
              <a:extLst>
                <a:ext uri="{FF2B5EF4-FFF2-40B4-BE49-F238E27FC236}">
                  <a16:creationId xmlns:a16="http://schemas.microsoft.com/office/drawing/2014/main" id="{642C2DE5-9BF8-4A91-AFF7-CD928ADA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" name="Freeform 365">
              <a:extLst>
                <a:ext uri="{FF2B5EF4-FFF2-40B4-BE49-F238E27FC236}">
                  <a16:creationId xmlns:a16="http://schemas.microsoft.com/office/drawing/2014/main" id="{92BD7606-1BB0-454D-A5E0-7EF71759C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" name="Freeform 366">
              <a:extLst>
                <a:ext uri="{FF2B5EF4-FFF2-40B4-BE49-F238E27FC236}">
                  <a16:creationId xmlns:a16="http://schemas.microsoft.com/office/drawing/2014/main" id="{0189C1DC-BAFB-42EF-AFE2-AED802EF6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" y="1813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" name="Freeform 367">
              <a:extLst>
                <a:ext uri="{FF2B5EF4-FFF2-40B4-BE49-F238E27FC236}">
                  <a16:creationId xmlns:a16="http://schemas.microsoft.com/office/drawing/2014/main" id="{BEAAB129-95CA-4069-968B-7A10068DF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" name="Freeform 368">
              <a:extLst>
                <a:ext uri="{FF2B5EF4-FFF2-40B4-BE49-F238E27FC236}">
                  <a16:creationId xmlns:a16="http://schemas.microsoft.com/office/drawing/2014/main" id="{16829072-6BF3-478B-965C-A4F068A07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" name="Freeform 369">
              <a:extLst>
                <a:ext uri="{FF2B5EF4-FFF2-40B4-BE49-F238E27FC236}">
                  <a16:creationId xmlns:a16="http://schemas.microsoft.com/office/drawing/2014/main" id="{D6C7E9FB-077B-4E2C-B867-EF5BD887B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" name="Freeform 370">
              <a:extLst>
                <a:ext uri="{FF2B5EF4-FFF2-40B4-BE49-F238E27FC236}">
                  <a16:creationId xmlns:a16="http://schemas.microsoft.com/office/drawing/2014/main" id="{3FD6BA89-C830-410E-A88C-B3A790422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" name="Freeform 371">
              <a:extLst>
                <a:ext uri="{FF2B5EF4-FFF2-40B4-BE49-F238E27FC236}">
                  <a16:creationId xmlns:a16="http://schemas.microsoft.com/office/drawing/2014/main" id="{C16EA2B1-2ACC-428F-B1E6-A50CDE7EE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1813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" name="Freeform 372">
              <a:extLst>
                <a:ext uri="{FF2B5EF4-FFF2-40B4-BE49-F238E27FC236}">
                  <a16:creationId xmlns:a16="http://schemas.microsoft.com/office/drawing/2014/main" id="{54636E0D-8B32-49B8-85A9-0C4000E2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" name="Freeform 373">
              <a:extLst>
                <a:ext uri="{FF2B5EF4-FFF2-40B4-BE49-F238E27FC236}">
                  <a16:creationId xmlns:a16="http://schemas.microsoft.com/office/drawing/2014/main" id="{11BDFD0B-E732-4737-9902-3CFC197AD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" name="Freeform 374">
              <a:extLst>
                <a:ext uri="{FF2B5EF4-FFF2-40B4-BE49-F238E27FC236}">
                  <a16:creationId xmlns:a16="http://schemas.microsoft.com/office/drawing/2014/main" id="{82EBB75B-9FA3-4FD9-A0B4-E251AC41A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" name="Freeform 375">
              <a:extLst>
                <a:ext uri="{FF2B5EF4-FFF2-40B4-BE49-F238E27FC236}">
                  <a16:creationId xmlns:a16="http://schemas.microsoft.com/office/drawing/2014/main" id="{391A6F47-C7EA-48DF-994C-35F9D1175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1813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" name="Freeform 376">
              <a:extLst>
                <a:ext uri="{FF2B5EF4-FFF2-40B4-BE49-F238E27FC236}">
                  <a16:creationId xmlns:a16="http://schemas.microsoft.com/office/drawing/2014/main" id="{27E13DA8-77A5-484C-B228-EBBAA3B8C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" name="Freeform 377">
              <a:extLst>
                <a:ext uri="{FF2B5EF4-FFF2-40B4-BE49-F238E27FC236}">
                  <a16:creationId xmlns:a16="http://schemas.microsoft.com/office/drawing/2014/main" id="{CF9407D3-ABB9-4BEE-97C5-94845D5D5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" name="Freeform 378">
              <a:extLst>
                <a:ext uri="{FF2B5EF4-FFF2-40B4-BE49-F238E27FC236}">
                  <a16:creationId xmlns:a16="http://schemas.microsoft.com/office/drawing/2014/main" id="{FED31616-FE99-4324-8E24-6E7FE5141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" name="Freeform 379">
              <a:extLst>
                <a:ext uri="{FF2B5EF4-FFF2-40B4-BE49-F238E27FC236}">
                  <a16:creationId xmlns:a16="http://schemas.microsoft.com/office/drawing/2014/main" id="{B0E79F11-AB34-43CD-A008-8E0A0EA09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" name="Freeform 380">
              <a:extLst>
                <a:ext uri="{FF2B5EF4-FFF2-40B4-BE49-F238E27FC236}">
                  <a16:creationId xmlns:a16="http://schemas.microsoft.com/office/drawing/2014/main" id="{26F20C1C-A339-4886-A5DE-10754634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1813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" name="Freeform 381">
              <a:extLst>
                <a:ext uri="{FF2B5EF4-FFF2-40B4-BE49-F238E27FC236}">
                  <a16:creationId xmlns:a16="http://schemas.microsoft.com/office/drawing/2014/main" id="{55342BF3-E5EA-4B55-A711-5C150A81D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" name="Freeform 382">
              <a:extLst>
                <a:ext uri="{FF2B5EF4-FFF2-40B4-BE49-F238E27FC236}">
                  <a16:creationId xmlns:a16="http://schemas.microsoft.com/office/drawing/2014/main" id="{B0DB8317-596C-4C37-B727-1450EDD16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" name="Freeform 383">
              <a:extLst>
                <a:ext uri="{FF2B5EF4-FFF2-40B4-BE49-F238E27FC236}">
                  <a16:creationId xmlns:a16="http://schemas.microsoft.com/office/drawing/2014/main" id="{A5379A4D-082F-46CD-AA1D-7440D675D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" name="Freeform 384">
              <a:extLst>
                <a:ext uri="{FF2B5EF4-FFF2-40B4-BE49-F238E27FC236}">
                  <a16:creationId xmlns:a16="http://schemas.microsoft.com/office/drawing/2014/main" id="{13A7F8ED-E70B-4EEB-A7C6-97A45A7D3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1813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" name="Freeform 385">
              <a:extLst>
                <a:ext uri="{FF2B5EF4-FFF2-40B4-BE49-F238E27FC236}">
                  <a16:creationId xmlns:a16="http://schemas.microsoft.com/office/drawing/2014/main" id="{676A3AB7-7910-4C39-AC66-47B7A119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7" name="Freeform 386">
              <a:extLst>
                <a:ext uri="{FF2B5EF4-FFF2-40B4-BE49-F238E27FC236}">
                  <a16:creationId xmlns:a16="http://schemas.microsoft.com/office/drawing/2014/main" id="{7630F526-313B-4FAF-A69F-86EB5D35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8" name="Freeform 387">
              <a:extLst>
                <a:ext uri="{FF2B5EF4-FFF2-40B4-BE49-F238E27FC236}">
                  <a16:creationId xmlns:a16="http://schemas.microsoft.com/office/drawing/2014/main" id="{9B8134DE-6248-451F-87CA-CBC07769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9" name="Freeform 388">
              <a:extLst>
                <a:ext uri="{FF2B5EF4-FFF2-40B4-BE49-F238E27FC236}">
                  <a16:creationId xmlns:a16="http://schemas.microsoft.com/office/drawing/2014/main" id="{B925DBD2-7A18-48AC-A559-21EAAD64C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813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0" name="Rectangle 389">
              <a:extLst>
                <a:ext uri="{FF2B5EF4-FFF2-40B4-BE49-F238E27FC236}">
                  <a16:creationId xmlns:a16="http://schemas.microsoft.com/office/drawing/2014/main" id="{A3CA2738-828C-4C99-970B-67EFDA92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09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31" name="Rectangle 390">
              <a:extLst>
                <a:ext uri="{FF2B5EF4-FFF2-40B4-BE49-F238E27FC236}">
                  <a16:creationId xmlns:a16="http://schemas.microsoft.com/office/drawing/2014/main" id="{0E580E56-A27E-4174-AA02-5F730DD1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61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732" name="Rectangle 391">
              <a:extLst>
                <a:ext uri="{FF2B5EF4-FFF2-40B4-BE49-F238E27FC236}">
                  <a16:creationId xmlns:a16="http://schemas.microsoft.com/office/drawing/2014/main" id="{CE36E7D0-E155-43BF-B000-9C66E9B2E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1909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33" name="Rectangle 392">
              <a:extLst>
                <a:ext uri="{FF2B5EF4-FFF2-40B4-BE49-F238E27FC236}">
                  <a16:creationId xmlns:a16="http://schemas.microsoft.com/office/drawing/2014/main" id="{F84E3D32-2BB2-4D93-88F2-5CC8A877D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61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734" name="Rectangle 393">
              <a:extLst>
                <a:ext uri="{FF2B5EF4-FFF2-40B4-BE49-F238E27FC236}">
                  <a16:creationId xmlns:a16="http://schemas.microsoft.com/office/drawing/2014/main" id="{DADB6553-9A96-4D96-A16C-0C4490BD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909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35" name="Rectangle 394">
              <a:extLst>
                <a:ext uri="{FF2B5EF4-FFF2-40B4-BE49-F238E27FC236}">
                  <a16:creationId xmlns:a16="http://schemas.microsoft.com/office/drawing/2014/main" id="{528FFBDE-2FE1-4FA2-9687-8559AC8EF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61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736" name="Rectangle 395">
              <a:extLst>
                <a:ext uri="{FF2B5EF4-FFF2-40B4-BE49-F238E27FC236}">
                  <a16:creationId xmlns:a16="http://schemas.microsoft.com/office/drawing/2014/main" id="{070BC1AA-CC75-4673-AA1F-51DFDB61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909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37" name="Rectangle 396">
              <a:extLst>
                <a:ext uri="{FF2B5EF4-FFF2-40B4-BE49-F238E27FC236}">
                  <a16:creationId xmlns:a16="http://schemas.microsoft.com/office/drawing/2014/main" id="{59D492DC-02BF-4BFC-8D38-35FD379E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61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sp>
          <p:nvSpPr>
            <p:cNvPr id="3738" name="Freeform 398">
              <a:extLst>
                <a:ext uri="{FF2B5EF4-FFF2-40B4-BE49-F238E27FC236}">
                  <a16:creationId xmlns:a16="http://schemas.microsoft.com/office/drawing/2014/main" id="{943D2BBE-26E5-419E-B913-F593CE29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807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9" name="Freeform 399">
              <a:extLst>
                <a:ext uri="{FF2B5EF4-FFF2-40B4-BE49-F238E27FC236}">
                  <a16:creationId xmlns:a16="http://schemas.microsoft.com/office/drawing/2014/main" id="{787898B5-27C0-4533-9980-1DB1F7B85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69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0" name="Freeform 400">
              <a:extLst>
                <a:ext uri="{FF2B5EF4-FFF2-40B4-BE49-F238E27FC236}">
                  <a16:creationId xmlns:a16="http://schemas.microsoft.com/office/drawing/2014/main" id="{E5CB357D-6952-4DEF-8C82-424FE4FFD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627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1" name="Freeform 401">
              <a:extLst>
                <a:ext uri="{FF2B5EF4-FFF2-40B4-BE49-F238E27FC236}">
                  <a16:creationId xmlns:a16="http://schemas.microsoft.com/office/drawing/2014/main" id="{ED4DB0DE-9C2E-4B79-BFB7-D5CAE047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57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2" name="Freeform 402">
              <a:extLst>
                <a:ext uri="{FF2B5EF4-FFF2-40B4-BE49-F238E27FC236}">
                  <a16:creationId xmlns:a16="http://schemas.microsoft.com/office/drawing/2014/main" id="{7AF1961F-2968-469D-89E9-FFCE73F0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1543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3" name="Freeform 403">
              <a:extLst>
                <a:ext uri="{FF2B5EF4-FFF2-40B4-BE49-F238E27FC236}">
                  <a16:creationId xmlns:a16="http://schemas.microsoft.com/office/drawing/2014/main" id="{2318B48A-C38C-49C4-82D2-4F8F070BD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51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4" name="Freeform 404">
              <a:extLst>
                <a:ext uri="{FF2B5EF4-FFF2-40B4-BE49-F238E27FC236}">
                  <a16:creationId xmlns:a16="http://schemas.microsoft.com/office/drawing/2014/main" id="{6CE3C9E7-AAF7-4616-AFA4-A5D6D7D48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48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5" name="Freeform 405">
              <a:extLst>
                <a:ext uri="{FF2B5EF4-FFF2-40B4-BE49-F238E27FC236}">
                  <a16:creationId xmlns:a16="http://schemas.microsoft.com/office/drawing/2014/main" id="{482A6BA5-B4A5-4CAF-996A-6F51C363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46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6" name="Freeform 406">
              <a:extLst>
                <a:ext uri="{FF2B5EF4-FFF2-40B4-BE49-F238E27FC236}">
                  <a16:creationId xmlns:a16="http://schemas.microsoft.com/office/drawing/2014/main" id="{B8219971-94B5-47DF-AC91-B218BEF4C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44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7" name="Freeform 407">
              <a:extLst>
                <a:ext uri="{FF2B5EF4-FFF2-40B4-BE49-F238E27FC236}">
                  <a16:creationId xmlns:a16="http://schemas.microsoft.com/office/drawing/2014/main" id="{ECD12D62-A06D-4CFD-8AB0-3062FE60F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423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" name="Freeform 408">
              <a:extLst>
                <a:ext uri="{FF2B5EF4-FFF2-40B4-BE49-F238E27FC236}">
                  <a16:creationId xmlns:a16="http://schemas.microsoft.com/office/drawing/2014/main" id="{FF2FF8AD-16C9-4FE3-8B5F-F56F33B78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30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9" name="Freeform 409">
              <a:extLst>
                <a:ext uri="{FF2B5EF4-FFF2-40B4-BE49-F238E27FC236}">
                  <a16:creationId xmlns:a16="http://schemas.microsoft.com/office/drawing/2014/main" id="{18AD4F2B-CD48-4DC5-AB91-0830287E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24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0" name="Freeform 410">
              <a:extLst>
                <a:ext uri="{FF2B5EF4-FFF2-40B4-BE49-F238E27FC236}">
                  <a16:creationId xmlns:a16="http://schemas.microsoft.com/office/drawing/2014/main" id="{C9BA2877-7FB6-4950-A612-EF43FCFAD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19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1" name="Freeform 411">
              <a:extLst>
                <a:ext uri="{FF2B5EF4-FFF2-40B4-BE49-F238E27FC236}">
                  <a16:creationId xmlns:a16="http://schemas.microsoft.com/office/drawing/2014/main" id="{EF9A939E-C143-4B83-AEB8-33F04E930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1159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2" name="Freeform 412">
              <a:extLst>
                <a:ext uri="{FF2B5EF4-FFF2-40B4-BE49-F238E27FC236}">
                  <a16:creationId xmlns:a16="http://schemas.microsoft.com/office/drawing/2014/main" id="{A5BFEE13-0F10-4F1F-B517-04D075299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12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3" name="Freeform 413">
              <a:extLst>
                <a:ext uri="{FF2B5EF4-FFF2-40B4-BE49-F238E27FC236}">
                  <a16:creationId xmlns:a16="http://schemas.microsoft.com/office/drawing/2014/main" id="{CCE8E9B8-7621-4AB6-8AA6-D63342E0C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09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4" name="Freeform 414">
              <a:extLst>
                <a:ext uri="{FF2B5EF4-FFF2-40B4-BE49-F238E27FC236}">
                  <a16:creationId xmlns:a16="http://schemas.microsoft.com/office/drawing/2014/main" id="{CE368424-BF27-4AA7-8674-8A201403D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07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5" name="Freeform 415">
              <a:extLst>
                <a:ext uri="{FF2B5EF4-FFF2-40B4-BE49-F238E27FC236}">
                  <a16:creationId xmlns:a16="http://schemas.microsoft.com/office/drawing/2014/main" id="{87A02F58-FAF7-455B-82E8-BD7CAF758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1057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6" name="Freeform 416">
              <a:extLst>
                <a:ext uri="{FF2B5EF4-FFF2-40B4-BE49-F238E27FC236}">
                  <a16:creationId xmlns:a16="http://schemas.microsoft.com/office/drawing/2014/main" id="{9472B338-C0E9-4970-A322-22A488D57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039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7" name="Freeform 417">
              <a:extLst>
                <a:ext uri="{FF2B5EF4-FFF2-40B4-BE49-F238E27FC236}">
                  <a16:creationId xmlns:a16="http://schemas.microsoft.com/office/drawing/2014/main" id="{B060E2E3-1764-4C47-9ED5-2F83812B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92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8" name="Freeform 418">
              <a:extLst>
                <a:ext uri="{FF2B5EF4-FFF2-40B4-BE49-F238E27FC236}">
                  <a16:creationId xmlns:a16="http://schemas.microsoft.com/office/drawing/2014/main" id="{20254A92-3D0D-411C-ABF6-CBD47CF5F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85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9" name="Freeform 419">
              <a:extLst>
                <a:ext uri="{FF2B5EF4-FFF2-40B4-BE49-F238E27FC236}">
                  <a16:creationId xmlns:a16="http://schemas.microsoft.com/office/drawing/2014/main" id="{F8E8D53E-E29B-4ED2-8EE7-8BA8EAF6B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80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0" name="Freeform 420">
              <a:extLst>
                <a:ext uri="{FF2B5EF4-FFF2-40B4-BE49-F238E27FC236}">
                  <a16:creationId xmlns:a16="http://schemas.microsoft.com/office/drawing/2014/main" id="{FAFC7675-2C9E-4D6A-8C71-92CA4A20D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769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1" name="Freeform 421">
              <a:extLst>
                <a:ext uri="{FF2B5EF4-FFF2-40B4-BE49-F238E27FC236}">
                  <a16:creationId xmlns:a16="http://schemas.microsoft.com/office/drawing/2014/main" id="{A180D702-1818-42BB-B585-1D7BD825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73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2" name="Freeform 422">
              <a:extLst>
                <a:ext uri="{FF2B5EF4-FFF2-40B4-BE49-F238E27FC236}">
                  <a16:creationId xmlns:a16="http://schemas.microsoft.com/office/drawing/2014/main" id="{6D358287-5567-4A51-8878-3D778D35A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71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3" name="Freeform 423">
              <a:extLst>
                <a:ext uri="{FF2B5EF4-FFF2-40B4-BE49-F238E27FC236}">
                  <a16:creationId xmlns:a16="http://schemas.microsoft.com/office/drawing/2014/main" id="{6234DAD8-7638-4CD3-9EE0-393E88664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69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4" name="Freeform 424">
              <a:extLst>
                <a:ext uri="{FF2B5EF4-FFF2-40B4-BE49-F238E27FC236}">
                  <a16:creationId xmlns:a16="http://schemas.microsoft.com/office/drawing/2014/main" id="{D20D9437-A6CD-4592-A2EF-C3081DF98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67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5" name="Freeform 425">
              <a:extLst>
                <a:ext uri="{FF2B5EF4-FFF2-40B4-BE49-F238E27FC236}">
                  <a16:creationId xmlns:a16="http://schemas.microsoft.com/office/drawing/2014/main" id="{F01A5961-6320-4AB5-8D3A-17A6E4B4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655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6" name="Freeform 426">
              <a:extLst>
                <a:ext uri="{FF2B5EF4-FFF2-40B4-BE49-F238E27FC236}">
                  <a16:creationId xmlns:a16="http://schemas.microsoft.com/office/drawing/2014/main" id="{9B144A24-3BF7-4923-A652-27E7DFCA2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53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7" name="Freeform 427">
              <a:extLst>
                <a:ext uri="{FF2B5EF4-FFF2-40B4-BE49-F238E27FC236}">
                  <a16:creationId xmlns:a16="http://schemas.microsoft.com/office/drawing/2014/main" id="{49120D99-E952-4D26-84BF-FAEF8FE79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46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" name="Freeform 428">
              <a:extLst>
                <a:ext uri="{FF2B5EF4-FFF2-40B4-BE49-F238E27FC236}">
                  <a16:creationId xmlns:a16="http://schemas.microsoft.com/office/drawing/2014/main" id="{08CC84A7-A0E4-4366-ACF3-39F97591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42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9" name="Freeform 429">
              <a:extLst>
                <a:ext uri="{FF2B5EF4-FFF2-40B4-BE49-F238E27FC236}">
                  <a16:creationId xmlns:a16="http://schemas.microsoft.com/office/drawing/2014/main" id="{9036B5E8-D812-4EEE-A11E-8C791933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385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0" name="Freeform 430">
              <a:extLst>
                <a:ext uri="{FF2B5EF4-FFF2-40B4-BE49-F238E27FC236}">
                  <a16:creationId xmlns:a16="http://schemas.microsoft.com/office/drawing/2014/main" id="{4CB906FE-88B9-4C63-9661-A5CC281D4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35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1" name="Freeform 431">
              <a:extLst>
                <a:ext uri="{FF2B5EF4-FFF2-40B4-BE49-F238E27FC236}">
                  <a16:creationId xmlns:a16="http://schemas.microsoft.com/office/drawing/2014/main" id="{40A99687-3B66-4C1A-9F84-F1F762221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33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2" name="Freeform 432">
              <a:extLst>
                <a:ext uri="{FF2B5EF4-FFF2-40B4-BE49-F238E27FC236}">
                  <a16:creationId xmlns:a16="http://schemas.microsoft.com/office/drawing/2014/main" id="{58372ADC-B373-42F5-87E6-2C9ED882E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307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3" name="Freeform 433">
              <a:extLst>
                <a:ext uri="{FF2B5EF4-FFF2-40B4-BE49-F238E27FC236}">
                  <a16:creationId xmlns:a16="http://schemas.microsoft.com/office/drawing/2014/main" id="{195F576F-2680-486C-A3BA-D08968678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28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4" name="Rectangle 434">
              <a:extLst>
                <a:ext uri="{FF2B5EF4-FFF2-40B4-BE49-F238E27FC236}">
                  <a16:creationId xmlns:a16="http://schemas.microsoft.com/office/drawing/2014/main" id="{3ADB043F-4119-4F0A-BA14-8991EB4AA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783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75" name="Rectangle 435">
              <a:extLst>
                <a:ext uri="{FF2B5EF4-FFF2-40B4-BE49-F238E27FC236}">
                  <a16:creationId xmlns:a16="http://schemas.microsoft.com/office/drawing/2014/main" id="{B098E7F6-E8B3-4917-AE5A-CF2824A10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735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776" name="Rectangle 436">
              <a:extLst>
                <a:ext uri="{FF2B5EF4-FFF2-40B4-BE49-F238E27FC236}">
                  <a16:creationId xmlns:a16="http://schemas.microsoft.com/office/drawing/2014/main" id="{B1FE7AE9-FBCB-4D43-97F6-AAE04CF0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399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77" name="Rectangle 437">
              <a:extLst>
                <a:ext uri="{FF2B5EF4-FFF2-40B4-BE49-F238E27FC236}">
                  <a16:creationId xmlns:a16="http://schemas.microsoft.com/office/drawing/2014/main" id="{BB33FC51-1AE4-44D4-BBAC-50F004E2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351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778" name="Rectangle 438">
              <a:extLst>
                <a:ext uri="{FF2B5EF4-FFF2-40B4-BE49-F238E27FC236}">
                  <a16:creationId xmlns:a16="http://schemas.microsoft.com/office/drawing/2014/main" id="{6A56E3FA-63D7-4959-80DC-80DFE0C1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015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79" name="Rectangle 439">
              <a:extLst>
                <a:ext uri="{FF2B5EF4-FFF2-40B4-BE49-F238E27FC236}">
                  <a16:creationId xmlns:a16="http://schemas.microsoft.com/office/drawing/2014/main" id="{296C053E-723F-4BD2-B223-01E589AC1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967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780" name="Rectangle 440">
              <a:extLst>
                <a:ext uri="{FF2B5EF4-FFF2-40B4-BE49-F238E27FC236}">
                  <a16:creationId xmlns:a16="http://schemas.microsoft.com/office/drawing/2014/main" id="{B7ED01CC-F1B3-40BD-81B2-8D1F0AE6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631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781" name="Rectangle 441">
              <a:extLst>
                <a:ext uri="{FF2B5EF4-FFF2-40B4-BE49-F238E27FC236}">
                  <a16:creationId xmlns:a16="http://schemas.microsoft.com/office/drawing/2014/main" id="{8C81931E-0E05-4749-8AF6-0C25E06B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583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pic>
          <p:nvPicPr>
            <p:cNvPr id="3782" name="Picture 443">
              <a:extLst>
                <a:ext uri="{FF2B5EF4-FFF2-40B4-BE49-F238E27FC236}">
                  <a16:creationId xmlns:a16="http://schemas.microsoft.com/office/drawing/2014/main" id="{5F33A12C-0776-4D11-BB99-CB240C23C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271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3" name="Picture 444">
              <a:extLst>
                <a:ext uri="{FF2B5EF4-FFF2-40B4-BE49-F238E27FC236}">
                  <a16:creationId xmlns:a16="http://schemas.microsoft.com/office/drawing/2014/main" id="{B115FDDB-86C7-4EE5-AC33-C7FC8602F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271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4" name="Freeform 445">
              <a:extLst>
                <a:ext uri="{FF2B5EF4-FFF2-40B4-BE49-F238E27FC236}">
                  <a16:creationId xmlns:a16="http://schemas.microsoft.com/office/drawing/2014/main" id="{3F72E7A2-E64A-4DD8-806E-61EBE6F9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265"/>
              <a:ext cx="762" cy="762"/>
            </a:xfrm>
            <a:custGeom>
              <a:avLst/>
              <a:gdLst>
                <a:gd name="T0" fmla="*/ 0 w 762"/>
                <a:gd name="T1" fmla="*/ 0 h 762"/>
                <a:gd name="T2" fmla="*/ 762 w 762"/>
                <a:gd name="T3" fmla="*/ 0 h 762"/>
                <a:gd name="T4" fmla="*/ 762 w 762"/>
                <a:gd name="T5" fmla="*/ 762 h 762"/>
                <a:gd name="T6" fmla="*/ 0 w 762"/>
                <a:gd name="T7" fmla="*/ 762 h 762"/>
                <a:gd name="T8" fmla="*/ 0 w 762"/>
                <a:gd name="T9" fmla="*/ 0 h 762"/>
                <a:gd name="T10" fmla="*/ 0 w 762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2" h="762">
                  <a:moveTo>
                    <a:pt x="0" y="0"/>
                  </a:moveTo>
                  <a:lnTo>
                    <a:pt x="762" y="0"/>
                  </a:lnTo>
                  <a:lnTo>
                    <a:pt x="762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5" name="Rectangle 446">
              <a:extLst>
                <a:ext uri="{FF2B5EF4-FFF2-40B4-BE49-F238E27FC236}">
                  <a16:creationId xmlns:a16="http://schemas.microsoft.com/office/drawing/2014/main" id="{932DC244-EC37-4D27-837E-E0DC10E31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65"/>
              <a:ext cx="18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786" name="Freeform 448">
              <a:extLst>
                <a:ext uri="{FF2B5EF4-FFF2-40B4-BE49-F238E27FC236}">
                  <a16:creationId xmlns:a16="http://schemas.microsoft.com/office/drawing/2014/main" id="{0EBDE736-8CCD-48A5-87D8-8B2F28F1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265"/>
              <a:ext cx="780" cy="762"/>
            </a:xfrm>
            <a:custGeom>
              <a:avLst/>
              <a:gdLst>
                <a:gd name="T0" fmla="*/ 0 w 780"/>
                <a:gd name="T1" fmla="*/ 0 h 762"/>
                <a:gd name="T2" fmla="*/ 780 w 780"/>
                <a:gd name="T3" fmla="*/ 0 h 762"/>
                <a:gd name="T4" fmla="*/ 780 w 780"/>
                <a:gd name="T5" fmla="*/ 762 h 762"/>
                <a:gd name="T6" fmla="*/ 0 w 780"/>
                <a:gd name="T7" fmla="*/ 762 h 762"/>
                <a:gd name="T8" fmla="*/ 0 w 780"/>
                <a:gd name="T9" fmla="*/ 0 h 762"/>
                <a:gd name="T10" fmla="*/ 0 w 780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0" h="762">
                  <a:moveTo>
                    <a:pt x="0" y="0"/>
                  </a:moveTo>
                  <a:lnTo>
                    <a:pt x="780" y="0"/>
                  </a:lnTo>
                  <a:lnTo>
                    <a:pt x="780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7" name="Rectangle 449">
              <a:extLst>
                <a:ext uri="{FF2B5EF4-FFF2-40B4-BE49-F238E27FC236}">
                  <a16:creationId xmlns:a16="http://schemas.microsoft.com/office/drawing/2014/main" id="{5CBEDB07-4C14-469B-9BCC-CC8AA70C9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5"/>
              <a:ext cx="168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788" name="Freeform 451">
              <a:extLst>
                <a:ext uri="{FF2B5EF4-FFF2-40B4-BE49-F238E27FC236}">
                  <a16:creationId xmlns:a16="http://schemas.microsoft.com/office/drawing/2014/main" id="{5F72C3A2-A83B-47A7-BC04-8645132FD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1027"/>
              <a:ext cx="762" cy="780"/>
            </a:xfrm>
            <a:custGeom>
              <a:avLst/>
              <a:gdLst>
                <a:gd name="T0" fmla="*/ 0 w 762"/>
                <a:gd name="T1" fmla="*/ 0 h 780"/>
                <a:gd name="T2" fmla="*/ 762 w 762"/>
                <a:gd name="T3" fmla="*/ 0 h 780"/>
                <a:gd name="T4" fmla="*/ 762 w 762"/>
                <a:gd name="T5" fmla="*/ 780 h 780"/>
                <a:gd name="T6" fmla="*/ 0 w 762"/>
                <a:gd name="T7" fmla="*/ 780 h 780"/>
                <a:gd name="T8" fmla="*/ 0 w 762"/>
                <a:gd name="T9" fmla="*/ 0 h 780"/>
                <a:gd name="T10" fmla="*/ 0 w 762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2" h="780">
                  <a:moveTo>
                    <a:pt x="0" y="0"/>
                  </a:moveTo>
                  <a:lnTo>
                    <a:pt x="762" y="0"/>
                  </a:lnTo>
                  <a:lnTo>
                    <a:pt x="762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" name="Rectangle 452">
              <a:extLst>
                <a:ext uri="{FF2B5EF4-FFF2-40B4-BE49-F238E27FC236}">
                  <a16:creationId xmlns:a16="http://schemas.microsoft.com/office/drawing/2014/main" id="{050A75B8-6289-44C9-A3A4-BE4442BC9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1711"/>
              <a:ext cx="21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790" name="Freeform 454">
              <a:extLst>
                <a:ext uri="{FF2B5EF4-FFF2-40B4-BE49-F238E27FC236}">
                  <a16:creationId xmlns:a16="http://schemas.microsoft.com/office/drawing/2014/main" id="{DB09C448-975D-4E31-B514-349C4B7E4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027"/>
              <a:ext cx="780" cy="780"/>
            </a:xfrm>
            <a:custGeom>
              <a:avLst/>
              <a:gdLst>
                <a:gd name="T0" fmla="*/ 0 w 780"/>
                <a:gd name="T1" fmla="*/ 0 h 780"/>
                <a:gd name="T2" fmla="*/ 780 w 780"/>
                <a:gd name="T3" fmla="*/ 0 h 780"/>
                <a:gd name="T4" fmla="*/ 780 w 780"/>
                <a:gd name="T5" fmla="*/ 780 h 780"/>
                <a:gd name="T6" fmla="*/ 0 w 780"/>
                <a:gd name="T7" fmla="*/ 780 h 780"/>
                <a:gd name="T8" fmla="*/ 0 w 780"/>
                <a:gd name="T9" fmla="*/ 0 h 780"/>
                <a:gd name="T10" fmla="*/ 0 w 780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0" h="780">
                  <a:moveTo>
                    <a:pt x="0" y="0"/>
                  </a:moveTo>
                  <a:lnTo>
                    <a:pt x="780" y="0"/>
                  </a:lnTo>
                  <a:lnTo>
                    <a:pt x="780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Rectangle 455">
              <a:extLst>
                <a:ext uri="{FF2B5EF4-FFF2-40B4-BE49-F238E27FC236}">
                  <a16:creationId xmlns:a16="http://schemas.microsoft.com/office/drawing/2014/main" id="{6BE0F875-1D4F-4161-B8D7-3C5DDD83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1711"/>
              <a:ext cx="210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792" name="Freeform 457">
              <a:extLst>
                <a:ext uri="{FF2B5EF4-FFF2-40B4-BE49-F238E27FC236}">
                  <a16:creationId xmlns:a16="http://schemas.microsoft.com/office/drawing/2014/main" id="{E5603FC2-0D53-48BE-B440-092DD627D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265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8" name="Group 4">
            <a:extLst>
              <a:ext uri="{FF2B5EF4-FFF2-40B4-BE49-F238E27FC236}">
                <a16:creationId xmlns:a16="http://schemas.microsoft.com/office/drawing/2014/main" id="{B29CABEF-84A2-4649-84CF-30CED6D54F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8763" y="2378075"/>
            <a:ext cx="1357312" cy="1301750"/>
            <a:chOff x="856" y="311"/>
            <a:chExt cx="1734" cy="1664"/>
          </a:xfrm>
        </p:grpSpPr>
        <p:sp>
          <p:nvSpPr>
            <p:cNvPr id="3593" name="Rectangle 6">
              <a:extLst>
                <a:ext uri="{FF2B5EF4-FFF2-40B4-BE49-F238E27FC236}">
                  <a16:creationId xmlns:a16="http://schemas.microsoft.com/office/drawing/2014/main" id="{10DB3C08-F028-4599-B091-59BDF41B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11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594" name="Freeform 7">
              <a:extLst>
                <a:ext uri="{FF2B5EF4-FFF2-40B4-BE49-F238E27FC236}">
                  <a16:creationId xmlns:a16="http://schemas.microsoft.com/office/drawing/2014/main" id="{92887777-7504-459F-AEAF-9D9AEF1A0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859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" name="Freeform 8">
              <a:extLst>
                <a:ext uri="{FF2B5EF4-FFF2-40B4-BE49-F238E27FC236}">
                  <a16:creationId xmlns:a16="http://schemas.microsoft.com/office/drawing/2014/main" id="{8E4777C5-D312-497D-B1C0-53BC4F5C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" name="Freeform 9">
              <a:extLst>
                <a:ext uri="{FF2B5EF4-FFF2-40B4-BE49-F238E27FC236}">
                  <a16:creationId xmlns:a16="http://schemas.microsoft.com/office/drawing/2014/main" id="{36734027-6F38-45E8-AB25-005765013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" name="Freeform 10">
              <a:extLst>
                <a:ext uri="{FF2B5EF4-FFF2-40B4-BE49-F238E27FC236}">
                  <a16:creationId xmlns:a16="http://schemas.microsoft.com/office/drawing/2014/main" id="{0AAB69DA-65A7-4F3C-9111-8B409C04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" name="Freeform 11">
              <a:extLst>
                <a:ext uri="{FF2B5EF4-FFF2-40B4-BE49-F238E27FC236}">
                  <a16:creationId xmlns:a16="http://schemas.microsoft.com/office/drawing/2014/main" id="{6501F932-31E0-4347-B8AA-C41270C84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1859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" name="Freeform 12">
              <a:extLst>
                <a:ext uri="{FF2B5EF4-FFF2-40B4-BE49-F238E27FC236}">
                  <a16:creationId xmlns:a16="http://schemas.microsoft.com/office/drawing/2014/main" id="{9CB17CA8-DB9D-47F2-B4DF-26FCBA804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" name="Freeform 13">
              <a:extLst>
                <a:ext uri="{FF2B5EF4-FFF2-40B4-BE49-F238E27FC236}">
                  <a16:creationId xmlns:a16="http://schemas.microsoft.com/office/drawing/2014/main" id="{AF03806F-3CB0-4748-872E-5AC0CB87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" name="Freeform 14">
              <a:extLst>
                <a:ext uri="{FF2B5EF4-FFF2-40B4-BE49-F238E27FC236}">
                  <a16:creationId xmlns:a16="http://schemas.microsoft.com/office/drawing/2014/main" id="{02D24E76-C966-428D-B09B-DFABB100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" name="Freeform 15">
              <a:extLst>
                <a:ext uri="{FF2B5EF4-FFF2-40B4-BE49-F238E27FC236}">
                  <a16:creationId xmlns:a16="http://schemas.microsoft.com/office/drawing/2014/main" id="{595792A0-2834-4C2E-9536-0725E0B4E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16">
              <a:extLst>
                <a:ext uri="{FF2B5EF4-FFF2-40B4-BE49-F238E27FC236}">
                  <a16:creationId xmlns:a16="http://schemas.microsoft.com/office/drawing/2014/main" id="{849E0CDE-7548-4E9B-B288-4E1A5F3A2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1859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" name="Freeform 17">
              <a:extLst>
                <a:ext uri="{FF2B5EF4-FFF2-40B4-BE49-F238E27FC236}">
                  <a16:creationId xmlns:a16="http://schemas.microsoft.com/office/drawing/2014/main" id="{236D4A04-3464-46B7-B931-5364FC53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" name="Freeform 18">
              <a:extLst>
                <a:ext uri="{FF2B5EF4-FFF2-40B4-BE49-F238E27FC236}">
                  <a16:creationId xmlns:a16="http://schemas.microsoft.com/office/drawing/2014/main" id="{516AD97D-D21A-4D47-BE40-38C8D3BEC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" name="Freeform 19">
              <a:extLst>
                <a:ext uri="{FF2B5EF4-FFF2-40B4-BE49-F238E27FC236}">
                  <a16:creationId xmlns:a16="http://schemas.microsoft.com/office/drawing/2014/main" id="{0B4626E7-B817-461D-A793-0D5DC6DC8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7" name="Freeform 20">
              <a:extLst>
                <a:ext uri="{FF2B5EF4-FFF2-40B4-BE49-F238E27FC236}">
                  <a16:creationId xmlns:a16="http://schemas.microsoft.com/office/drawing/2014/main" id="{85FB5FA2-9645-487C-831F-1C0F6A61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859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" name="Freeform 21">
              <a:extLst>
                <a:ext uri="{FF2B5EF4-FFF2-40B4-BE49-F238E27FC236}">
                  <a16:creationId xmlns:a16="http://schemas.microsoft.com/office/drawing/2014/main" id="{3920D028-8DE7-4DB3-B4C7-7264C2CB8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" name="Freeform 22">
              <a:extLst>
                <a:ext uri="{FF2B5EF4-FFF2-40B4-BE49-F238E27FC236}">
                  <a16:creationId xmlns:a16="http://schemas.microsoft.com/office/drawing/2014/main" id="{32EB17D9-5024-4B64-8A82-66FEAC994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0" name="Freeform 23">
              <a:extLst>
                <a:ext uri="{FF2B5EF4-FFF2-40B4-BE49-F238E27FC236}">
                  <a16:creationId xmlns:a16="http://schemas.microsoft.com/office/drawing/2014/main" id="{61371E19-9B4B-497A-981C-226953203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" name="Freeform 24">
              <a:extLst>
                <a:ext uri="{FF2B5EF4-FFF2-40B4-BE49-F238E27FC236}">
                  <a16:creationId xmlns:a16="http://schemas.microsoft.com/office/drawing/2014/main" id="{53404648-7EF7-4CDA-81B4-FC4A5B0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2" name="Freeform 25">
              <a:extLst>
                <a:ext uri="{FF2B5EF4-FFF2-40B4-BE49-F238E27FC236}">
                  <a16:creationId xmlns:a16="http://schemas.microsoft.com/office/drawing/2014/main" id="{DA99BCC0-AD40-4D52-A33B-F90FB2E38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859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" name="Freeform 26">
              <a:extLst>
                <a:ext uri="{FF2B5EF4-FFF2-40B4-BE49-F238E27FC236}">
                  <a16:creationId xmlns:a16="http://schemas.microsoft.com/office/drawing/2014/main" id="{C12C9AE3-FB8D-4732-980F-B35A5711A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" name="Freeform 27">
              <a:extLst>
                <a:ext uri="{FF2B5EF4-FFF2-40B4-BE49-F238E27FC236}">
                  <a16:creationId xmlns:a16="http://schemas.microsoft.com/office/drawing/2014/main" id="{E1514845-D990-4C36-9E20-13E9B2B38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" name="Freeform 28">
              <a:extLst>
                <a:ext uri="{FF2B5EF4-FFF2-40B4-BE49-F238E27FC236}">
                  <a16:creationId xmlns:a16="http://schemas.microsoft.com/office/drawing/2014/main" id="{26D21892-820F-4558-B642-FF58A818E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6" name="Freeform 29">
              <a:extLst>
                <a:ext uri="{FF2B5EF4-FFF2-40B4-BE49-F238E27FC236}">
                  <a16:creationId xmlns:a16="http://schemas.microsoft.com/office/drawing/2014/main" id="{514BB77D-35F8-427B-A5D6-917C18DD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" y="1859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30">
              <a:extLst>
                <a:ext uri="{FF2B5EF4-FFF2-40B4-BE49-F238E27FC236}">
                  <a16:creationId xmlns:a16="http://schemas.microsoft.com/office/drawing/2014/main" id="{4FDC8644-974D-4BFE-8498-67F5F397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" name="Freeform 31">
              <a:extLst>
                <a:ext uri="{FF2B5EF4-FFF2-40B4-BE49-F238E27FC236}">
                  <a16:creationId xmlns:a16="http://schemas.microsoft.com/office/drawing/2014/main" id="{13361646-A76F-43F9-B07A-A5B0470B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" name="Freeform 32">
              <a:extLst>
                <a:ext uri="{FF2B5EF4-FFF2-40B4-BE49-F238E27FC236}">
                  <a16:creationId xmlns:a16="http://schemas.microsoft.com/office/drawing/2014/main" id="{DA1C6C97-4BE7-4739-8244-B8AFEEC79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" name="Freeform 33">
              <a:extLst>
                <a:ext uri="{FF2B5EF4-FFF2-40B4-BE49-F238E27FC236}">
                  <a16:creationId xmlns:a16="http://schemas.microsoft.com/office/drawing/2014/main" id="{2D056E3E-12DF-4433-9637-52302BA49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" name="Freeform 34">
              <a:extLst>
                <a:ext uri="{FF2B5EF4-FFF2-40B4-BE49-F238E27FC236}">
                  <a16:creationId xmlns:a16="http://schemas.microsoft.com/office/drawing/2014/main" id="{E8D9FD4C-3EDF-41F1-825B-D6BF2FF1B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859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2" name="Freeform 35">
              <a:extLst>
                <a:ext uri="{FF2B5EF4-FFF2-40B4-BE49-F238E27FC236}">
                  <a16:creationId xmlns:a16="http://schemas.microsoft.com/office/drawing/2014/main" id="{885928D8-56A0-4477-8F10-8D7C38FE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" name="Freeform 36">
              <a:extLst>
                <a:ext uri="{FF2B5EF4-FFF2-40B4-BE49-F238E27FC236}">
                  <a16:creationId xmlns:a16="http://schemas.microsoft.com/office/drawing/2014/main" id="{E4F09AA1-972E-4484-B06D-141EB42AE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4" name="Freeform 37">
              <a:extLst>
                <a:ext uri="{FF2B5EF4-FFF2-40B4-BE49-F238E27FC236}">
                  <a16:creationId xmlns:a16="http://schemas.microsoft.com/office/drawing/2014/main" id="{406DBC47-2E1A-4F75-9BD0-4F7F9EBAC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5" name="Freeform 38">
              <a:extLst>
                <a:ext uri="{FF2B5EF4-FFF2-40B4-BE49-F238E27FC236}">
                  <a16:creationId xmlns:a16="http://schemas.microsoft.com/office/drawing/2014/main" id="{E4D28D09-D006-4F30-BB55-97F8F69CD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1859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" name="Freeform 39">
              <a:extLst>
                <a:ext uri="{FF2B5EF4-FFF2-40B4-BE49-F238E27FC236}">
                  <a16:creationId xmlns:a16="http://schemas.microsoft.com/office/drawing/2014/main" id="{E1DBF6C9-B39F-467B-A2E0-AFD6732F6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7" name="Freeform 40">
              <a:extLst>
                <a:ext uri="{FF2B5EF4-FFF2-40B4-BE49-F238E27FC236}">
                  <a16:creationId xmlns:a16="http://schemas.microsoft.com/office/drawing/2014/main" id="{9627F84C-8EBD-401D-98F0-E434B1CF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8" name="Freeform 41">
              <a:extLst>
                <a:ext uri="{FF2B5EF4-FFF2-40B4-BE49-F238E27FC236}">
                  <a16:creationId xmlns:a16="http://schemas.microsoft.com/office/drawing/2014/main" id="{F3B08310-90FE-4DC5-8F78-C377F6EDA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" name="Freeform 42">
              <a:extLst>
                <a:ext uri="{FF2B5EF4-FFF2-40B4-BE49-F238E27FC236}">
                  <a16:creationId xmlns:a16="http://schemas.microsoft.com/office/drawing/2014/main" id="{D02E4BD1-5C04-4F73-BC87-E3EBF4C4E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1859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0" name="Rectangle 43">
              <a:extLst>
                <a:ext uri="{FF2B5EF4-FFF2-40B4-BE49-F238E27FC236}">
                  <a16:creationId xmlns:a16="http://schemas.microsoft.com/office/drawing/2014/main" id="{5958504B-5067-4BD1-87C6-1B48526C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1955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31" name="Rectangle 44">
              <a:extLst>
                <a:ext uri="{FF2B5EF4-FFF2-40B4-BE49-F238E27FC236}">
                  <a16:creationId xmlns:a16="http://schemas.microsoft.com/office/drawing/2014/main" id="{A8282D32-07E0-4D0B-BF45-C6881EB5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07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632" name="Rectangle 45">
              <a:extLst>
                <a:ext uri="{FF2B5EF4-FFF2-40B4-BE49-F238E27FC236}">
                  <a16:creationId xmlns:a16="http://schemas.microsoft.com/office/drawing/2014/main" id="{F3D27EE4-47D7-4F15-A97B-AC6C682B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955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33" name="Rectangle 46">
              <a:extLst>
                <a:ext uri="{FF2B5EF4-FFF2-40B4-BE49-F238E27FC236}">
                  <a16:creationId xmlns:a16="http://schemas.microsoft.com/office/drawing/2014/main" id="{391C431E-4AD1-4337-BF84-D029F331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1907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634" name="Rectangle 47">
              <a:extLst>
                <a:ext uri="{FF2B5EF4-FFF2-40B4-BE49-F238E27FC236}">
                  <a16:creationId xmlns:a16="http://schemas.microsoft.com/office/drawing/2014/main" id="{8C0420D0-392F-43F6-88CF-A2025DBE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1955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35" name="Rectangle 48">
              <a:extLst>
                <a:ext uri="{FF2B5EF4-FFF2-40B4-BE49-F238E27FC236}">
                  <a16:creationId xmlns:a16="http://schemas.microsoft.com/office/drawing/2014/main" id="{0AC799DB-60F4-44A1-817A-8FCA10E7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907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636" name="Rectangle 49">
              <a:extLst>
                <a:ext uri="{FF2B5EF4-FFF2-40B4-BE49-F238E27FC236}">
                  <a16:creationId xmlns:a16="http://schemas.microsoft.com/office/drawing/2014/main" id="{7C888706-B8D2-441D-BD89-418E96A3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955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37" name="Rectangle 50">
              <a:extLst>
                <a:ext uri="{FF2B5EF4-FFF2-40B4-BE49-F238E27FC236}">
                  <a16:creationId xmlns:a16="http://schemas.microsoft.com/office/drawing/2014/main" id="{9367F64C-01FC-4179-81B0-2E0726F2A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1907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sp>
          <p:nvSpPr>
            <p:cNvPr id="3638" name="Freeform 52">
              <a:extLst>
                <a:ext uri="{FF2B5EF4-FFF2-40B4-BE49-F238E27FC236}">
                  <a16:creationId xmlns:a16="http://schemas.microsoft.com/office/drawing/2014/main" id="{D67B6922-E006-4634-8C75-A7E86064A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1853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" name="Freeform 53">
              <a:extLst>
                <a:ext uri="{FF2B5EF4-FFF2-40B4-BE49-F238E27FC236}">
                  <a16:creationId xmlns:a16="http://schemas.microsoft.com/office/drawing/2014/main" id="{D8A5DFAB-3060-4125-95F3-2F071CEF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73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" name="Freeform 54">
              <a:extLst>
                <a:ext uri="{FF2B5EF4-FFF2-40B4-BE49-F238E27FC236}">
                  <a16:creationId xmlns:a16="http://schemas.microsoft.com/office/drawing/2014/main" id="{C73A06E9-1BAA-48A4-9C56-B5ED7A4AC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67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" name="Freeform 55">
              <a:extLst>
                <a:ext uri="{FF2B5EF4-FFF2-40B4-BE49-F238E27FC236}">
                  <a16:creationId xmlns:a16="http://schemas.microsoft.com/office/drawing/2014/main" id="{7640262A-2FA7-4C83-A721-39163261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62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" name="Freeform 56">
              <a:extLst>
                <a:ext uri="{FF2B5EF4-FFF2-40B4-BE49-F238E27FC236}">
                  <a16:creationId xmlns:a16="http://schemas.microsoft.com/office/drawing/2014/main" id="{9025442F-C616-41A1-B7E5-50E9776AF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589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" name="Freeform 57">
              <a:extLst>
                <a:ext uri="{FF2B5EF4-FFF2-40B4-BE49-F238E27FC236}">
                  <a16:creationId xmlns:a16="http://schemas.microsoft.com/office/drawing/2014/main" id="{31ECB35C-8307-43D4-B145-2540C2C80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55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" name="Freeform 58">
              <a:extLst>
                <a:ext uri="{FF2B5EF4-FFF2-40B4-BE49-F238E27FC236}">
                  <a16:creationId xmlns:a16="http://schemas.microsoft.com/office/drawing/2014/main" id="{2BE90C88-B120-42A3-9947-51050C38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52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" name="Freeform 59">
              <a:extLst>
                <a:ext uri="{FF2B5EF4-FFF2-40B4-BE49-F238E27FC236}">
                  <a16:creationId xmlns:a16="http://schemas.microsoft.com/office/drawing/2014/main" id="{672BF645-E5BC-4838-879D-D506A4103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51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" name="Freeform 60">
              <a:extLst>
                <a:ext uri="{FF2B5EF4-FFF2-40B4-BE49-F238E27FC236}">
                  <a16:creationId xmlns:a16="http://schemas.microsoft.com/office/drawing/2014/main" id="{882484BA-4E59-47B5-A6CB-BC25EA259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487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" name="Freeform 61">
              <a:extLst>
                <a:ext uri="{FF2B5EF4-FFF2-40B4-BE49-F238E27FC236}">
                  <a16:creationId xmlns:a16="http://schemas.microsoft.com/office/drawing/2014/main" id="{7A862B69-16A4-4FFD-9F12-394D16478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1469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" name="Freeform 62">
              <a:extLst>
                <a:ext uri="{FF2B5EF4-FFF2-40B4-BE49-F238E27FC236}">
                  <a16:creationId xmlns:a16="http://schemas.microsoft.com/office/drawing/2014/main" id="{4D7D0783-39A5-482D-B860-DFC3E5B22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35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" name="Freeform 63">
              <a:extLst>
                <a:ext uri="{FF2B5EF4-FFF2-40B4-BE49-F238E27FC236}">
                  <a16:creationId xmlns:a16="http://schemas.microsoft.com/office/drawing/2014/main" id="{0D276220-1D67-430A-8954-25532B713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28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" name="Freeform 64">
              <a:extLst>
                <a:ext uri="{FF2B5EF4-FFF2-40B4-BE49-F238E27FC236}">
                  <a16:creationId xmlns:a16="http://schemas.microsoft.com/office/drawing/2014/main" id="{E1162E18-320F-43B4-9ED1-B3E7AA81C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24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" name="Freeform 65">
              <a:extLst>
                <a:ext uri="{FF2B5EF4-FFF2-40B4-BE49-F238E27FC236}">
                  <a16:creationId xmlns:a16="http://schemas.microsoft.com/office/drawing/2014/main" id="{609392B3-8136-4507-BE00-9DD80784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205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" name="Freeform 66">
              <a:extLst>
                <a:ext uri="{FF2B5EF4-FFF2-40B4-BE49-F238E27FC236}">
                  <a16:creationId xmlns:a16="http://schemas.microsoft.com/office/drawing/2014/main" id="{68428B29-4055-4BCF-8EED-BCF03EBE6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16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" name="Freeform 67">
              <a:extLst>
                <a:ext uri="{FF2B5EF4-FFF2-40B4-BE49-F238E27FC236}">
                  <a16:creationId xmlns:a16="http://schemas.microsoft.com/office/drawing/2014/main" id="{164A835D-AFAA-4E9F-99AC-EB7A7C6D8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14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" name="Freeform 68">
              <a:extLst>
                <a:ext uri="{FF2B5EF4-FFF2-40B4-BE49-F238E27FC236}">
                  <a16:creationId xmlns:a16="http://schemas.microsoft.com/office/drawing/2014/main" id="{188E6492-4A3E-4970-B707-8541EA78A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12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" name="Freeform 69">
              <a:extLst>
                <a:ext uri="{FF2B5EF4-FFF2-40B4-BE49-F238E27FC236}">
                  <a16:creationId xmlns:a16="http://schemas.microsoft.com/office/drawing/2014/main" id="{9BE00295-783C-4D74-BFA2-0C60560B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110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" name="Freeform 70">
              <a:extLst>
                <a:ext uri="{FF2B5EF4-FFF2-40B4-BE49-F238E27FC236}">
                  <a16:creationId xmlns:a16="http://schemas.microsoft.com/office/drawing/2014/main" id="{0EF8AD37-B7C7-4460-BA66-21F6FEF2F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1085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" name="Freeform 71">
              <a:extLst>
                <a:ext uri="{FF2B5EF4-FFF2-40B4-BE49-F238E27FC236}">
                  <a16:creationId xmlns:a16="http://schemas.microsoft.com/office/drawing/2014/main" id="{CB51628E-C109-41A6-BBE4-CF8A0B38D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97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8" name="Freeform 72">
              <a:extLst>
                <a:ext uri="{FF2B5EF4-FFF2-40B4-BE49-F238E27FC236}">
                  <a16:creationId xmlns:a16="http://schemas.microsoft.com/office/drawing/2014/main" id="{5D506A73-CC7E-43AB-B3CC-63BCCF6C2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89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9" name="Freeform 73">
              <a:extLst>
                <a:ext uri="{FF2B5EF4-FFF2-40B4-BE49-F238E27FC236}">
                  <a16:creationId xmlns:a16="http://schemas.microsoft.com/office/drawing/2014/main" id="{D1706085-C257-4B31-99C8-3DF659AF0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85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0" name="Freeform 74">
              <a:extLst>
                <a:ext uri="{FF2B5EF4-FFF2-40B4-BE49-F238E27FC236}">
                  <a16:creationId xmlns:a16="http://schemas.microsoft.com/office/drawing/2014/main" id="{1B18D806-B25A-4648-9BAA-82005172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815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1" name="Freeform 75">
              <a:extLst>
                <a:ext uri="{FF2B5EF4-FFF2-40B4-BE49-F238E27FC236}">
                  <a16:creationId xmlns:a16="http://schemas.microsoft.com/office/drawing/2014/main" id="{1EFBE63F-E1F2-44CE-B4F3-06F26DE3D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78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2" name="Freeform 76">
              <a:extLst>
                <a:ext uri="{FF2B5EF4-FFF2-40B4-BE49-F238E27FC236}">
                  <a16:creationId xmlns:a16="http://schemas.microsoft.com/office/drawing/2014/main" id="{9AF8C11E-7562-4DF7-A82E-56D6D1772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76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3" name="Freeform 77">
              <a:extLst>
                <a:ext uri="{FF2B5EF4-FFF2-40B4-BE49-F238E27FC236}">
                  <a16:creationId xmlns:a16="http://schemas.microsoft.com/office/drawing/2014/main" id="{2058CA3B-4FEC-4127-9217-9C096CCCB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737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4" name="Freeform 78">
              <a:extLst>
                <a:ext uri="{FF2B5EF4-FFF2-40B4-BE49-F238E27FC236}">
                  <a16:creationId xmlns:a16="http://schemas.microsoft.com/office/drawing/2014/main" id="{4212D8D0-1CB9-4E5C-82F9-819480C2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719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5" name="Freeform 79">
              <a:extLst>
                <a:ext uri="{FF2B5EF4-FFF2-40B4-BE49-F238E27FC236}">
                  <a16:creationId xmlns:a16="http://schemas.microsoft.com/office/drawing/2014/main" id="{9C1BE8E9-BABD-4A90-A642-9EFDD7C59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701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6" name="Freeform 80">
              <a:extLst>
                <a:ext uri="{FF2B5EF4-FFF2-40B4-BE49-F238E27FC236}">
                  <a16:creationId xmlns:a16="http://schemas.microsoft.com/office/drawing/2014/main" id="{DD3AEF53-2A26-48D8-864D-A68F931BB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58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7" name="Freeform 81">
              <a:extLst>
                <a:ext uri="{FF2B5EF4-FFF2-40B4-BE49-F238E27FC236}">
                  <a16:creationId xmlns:a16="http://schemas.microsoft.com/office/drawing/2014/main" id="{7B5A0716-69C7-45E1-A253-466042818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51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8" name="Freeform 82">
              <a:extLst>
                <a:ext uri="{FF2B5EF4-FFF2-40B4-BE49-F238E27FC236}">
                  <a16:creationId xmlns:a16="http://schemas.microsoft.com/office/drawing/2014/main" id="{660B5E05-9722-4A68-8544-627010F97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467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9" name="Freeform 83">
              <a:extLst>
                <a:ext uri="{FF2B5EF4-FFF2-40B4-BE49-F238E27FC236}">
                  <a16:creationId xmlns:a16="http://schemas.microsoft.com/office/drawing/2014/main" id="{03A6270C-2432-414E-B9AC-E816A1C2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431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0" name="Freeform 84">
              <a:extLst>
                <a:ext uri="{FF2B5EF4-FFF2-40B4-BE49-F238E27FC236}">
                  <a16:creationId xmlns:a16="http://schemas.microsoft.com/office/drawing/2014/main" id="{3E0CFEBE-D1A7-4495-9318-717EA8582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401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1" name="Freeform 85">
              <a:extLst>
                <a:ext uri="{FF2B5EF4-FFF2-40B4-BE49-F238E27FC236}">
                  <a16:creationId xmlns:a16="http://schemas.microsoft.com/office/drawing/2014/main" id="{B4354CFE-70FC-428E-A884-771886C5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377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2" name="Freeform 86">
              <a:extLst>
                <a:ext uri="{FF2B5EF4-FFF2-40B4-BE49-F238E27FC236}">
                  <a16:creationId xmlns:a16="http://schemas.microsoft.com/office/drawing/2014/main" id="{467C384D-052C-4922-9B8C-5FC1A4EAD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353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3" name="Freeform 87">
              <a:extLst>
                <a:ext uri="{FF2B5EF4-FFF2-40B4-BE49-F238E27FC236}">
                  <a16:creationId xmlns:a16="http://schemas.microsoft.com/office/drawing/2014/main" id="{F99AE925-234C-48F6-9F16-F7B2D0B8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335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4" name="Rectangle 88">
              <a:extLst>
                <a:ext uri="{FF2B5EF4-FFF2-40B4-BE49-F238E27FC236}">
                  <a16:creationId xmlns:a16="http://schemas.microsoft.com/office/drawing/2014/main" id="{BC1A901C-7E49-4B5F-9FD7-A853DE2DA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829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75" name="Rectangle 89">
              <a:extLst>
                <a:ext uri="{FF2B5EF4-FFF2-40B4-BE49-F238E27FC236}">
                  <a16:creationId xmlns:a16="http://schemas.microsoft.com/office/drawing/2014/main" id="{8C1A5481-342C-4121-8FB2-36C51383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1781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676" name="Rectangle 90">
              <a:extLst>
                <a:ext uri="{FF2B5EF4-FFF2-40B4-BE49-F238E27FC236}">
                  <a16:creationId xmlns:a16="http://schemas.microsoft.com/office/drawing/2014/main" id="{7F336ECE-7C70-46C8-A922-82885383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445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77" name="Rectangle 91">
              <a:extLst>
                <a:ext uri="{FF2B5EF4-FFF2-40B4-BE49-F238E27FC236}">
                  <a16:creationId xmlns:a16="http://schemas.microsoft.com/office/drawing/2014/main" id="{91F96BD1-5C38-489C-9378-5A19068CB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1397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678" name="Rectangle 92">
              <a:extLst>
                <a:ext uri="{FF2B5EF4-FFF2-40B4-BE49-F238E27FC236}">
                  <a16:creationId xmlns:a16="http://schemas.microsoft.com/office/drawing/2014/main" id="{785A8580-A816-4D04-8D8B-E4C929BA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1061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79" name="Rectangle 93">
              <a:extLst>
                <a:ext uri="{FF2B5EF4-FFF2-40B4-BE49-F238E27FC236}">
                  <a16:creationId xmlns:a16="http://schemas.microsoft.com/office/drawing/2014/main" id="{0AD71463-B879-4C80-A70A-440EB175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1013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680" name="Rectangle 94">
              <a:extLst>
                <a:ext uri="{FF2B5EF4-FFF2-40B4-BE49-F238E27FC236}">
                  <a16:creationId xmlns:a16="http://schemas.microsoft.com/office/drawing/2014/main" id="{24CE318B-480E-4037-A71A-09A0D4BF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677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681" name="Rectangle 95">
              <a:extLst>
                <a:ext uri="{FF2B5EF4-FFF2-40B4-BE49-F238E27FC236}">
                  <a16:creationId xmlns:a16="http://schemas.microsoft.com/office/drawing/2014/main" id="{99A41072-1CD9-48B5-9A59-6EDA6A1FA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629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pic>
          <p:nvPicPr>
            <p:cNvPr id="3682" name="Picture 97">
              <a:extLst>
                <a:ext uri="{FF2B5EF4-FFF2-40B4-BE49-F238E27FC236}">
                  <a16:creationId xmlns:a16="http://schemas.microsoft.com/office/drawing/2014/main" id="{A00C5E40-7926-412E-905C-4FEB3486C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" y="317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3" name="Picture 98">
              <a:extLst>
                <a:ext uri="{FF2B5EF4-FFF2-40B4-BE49-F238E27FC236}">
                  <a16:creationId xmlns:a16="http://schemas.microsoft.com/office/drawing/2014/main" id="{A69593DE-ECEF-4299-BB93-39EDFD647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" y="317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4" name="Freeform 99">
              <a:extLst>
                <a:ext uri="{FF2B5EF4-FFF2-40B4-BE49-F238E27FC236}">
                  <a16:creationId xmlns:a16="http://schemas.microsoft.com/office/drawing/2014/main" id="{C5969F18-9112-474D-9FEC-A1997A7CF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311"/>
              <a:ext cx="768" cy="762"/>
            </a:xfrm>
            <a:custGeom>
              <a:avLst/>
              <a:gdLst>
                <a:gd name="T0" fmla="*/ 0 w 768"/>
                <a:gd name="T1" fmla="*/ 0 h 762"/>
                <a:gd name="T2" fmla="*/ 768 w 768"/>
                <a:gd name="T3" fmla="*/ 0 h 762"/>
                <a:gd name="T4" fmla="*/ 768 w 768"/>
                <a:gd name="T5" fmla="*/ 762 h 762"/>
                <a:gd name="T6" fmla="*/ 0 w 768"/>
                <a:gd name="T7" fmla="*/ 762 h 762"/>
                <a:gd name="T8" fmla="*/ 0 w 768"/>
                <a:gd name="T9" fmla="*/ 0 h 762"/>
                <a:gd name="T10" fmla="*/ 0 w 768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5" name="Rectangle 100">
              <a:extLst>
                <a:ext uri="{FF2B5EF4-FFF2-40B4-BE49-F238E27FC236}">
                  <a16:creationId xmlns:a16="http://schemas.microsoft.com/office/drawing/2014/main" id="{A893438B-1D3E-4004-BF32-05E2F11C3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311"/>
              <a:ext cx="18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686" name="Freeform 102">
              <a:extLst>
                <a:ext uri="{FF2B5EF4-FFF2-40B4-BE49-F238E27FC236}">
                  <a16:creationId xmlns:a16="http://schemas.microsoft.com/office/drawing/2014/main" id="{BDA08A0F-52E4-4630-A915-4E0BD517E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311"/>
              <a:ext cx="774" cy="762"/>
            </a:xfrm>
            <a:custGeom>
              <a:avLst/>
              <a:gdLst>
                <a:gd name="T0" fmla="*/ 0 w 774"/>
                <a:gd name="T1" fmla="*/ 0 h 762"/>
                <a:gd name="T2" fmla="*/ 774 w 774"/>
                <a:gd name="T3" fmla="*/ 0 h 762"/>
                <a:gd name="T4" fmla="*/ 774 w 774"/>
                <a:gd name="T5" fmla="*/ 762 h 762"/>
                <a:gd name="T6" fmla="*/ 0 w 774"/>
                <a:gd name="T7" fmla="*/ 762 h 762"/>
                <a:gd name="T8" fmla="*/ 0 w 774"/>
                <a:gd name="T9" fmla="*/ 0 h 762"/>
                <a:gd name="T10" fmla="*/ 0 w 774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" name="Rectangle 103">
              <a:extLst>
                <a:ext uri="{FF2B5EF4-FFF2-40B4-BE49-F238E27FC236}">
                  <a16:creationId xmlns:a16="http://schemas.microsoft.com/office/drawing/2014/main" id="{3086D23D-C30B-4A5A-A29B-E2852C136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11"/>
              <a:ext cx="21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688" name="Freeform 105">
              <a:extLst>
                <a:ext uri="{FF2B5EF4-FFF2-40B4-BE49-F238E27FC236}">
                  <a16:creationId xmlns:a16="http://schemas.microsoft.com/office/drawing/2014/main" id="{332B5215-0CDF-41BD-9182-73C09AECB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073"/>
              <a:ext cx="768" cy="780"/>
            </a:xfrm>
            <a:custGeom>
              <a:avLst/>
              <a:gdLst>
                <a:gd name="T0" fmla="*/ 0 w 768"/>
                <a:gd name="T1" fmla="*/ 0 h 780"/>
                <a:gd name="T2" fmla="*/ 768 w 768"/>
                <a:gd name="T3" fmla="*/ 0 h 780"/>
                <a:gd name="T4" fmla="*/ 768 w 768"/>
                <a:gd name="T5" fmla="*/ 780 h 780"/>
                <a:gd name="T6" fmla="*/ 0 w 768"/>
                <a:gd name="T7" fmla="*/ 780 h 780"/>
                <a:gd name="T8" fmla="*/ 0 w 768"/>
                <a:gd name="T9" fmla="*/ 0 h 780"/>
                <a:gd name="T10" fmla="*/ 0 w 768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" name="Rectangle 106">
              <a:extLst>
                <a:ext uri="{FF2B5EF4-FFF2-40B4-BE49-F238E27FC236}">
                  <a16:creationId xmlns:a16="http://schemas.microsoft.com/office/drawing/2014/main" id="{F0DEA498-45DA-4FBC-A4DE-2ABEC8E26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757"/>
              <a:ext cx="21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690" name="Freeform 108">
              <a:extLst>
                <a:ext uri="{FF2B5EF4-FFF2-40B4-BE49-F238E27FC236}">
                  <a16:creationId xmlns:a16="http://schemas.microsoft.com/office/drawing/2014/main" id="{3E6A3CB6-2041-48A8-B6E0-7299C1BE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073"/>
              <a:ext cx="774" cy="780"/>
            </a:xfrm>
            <a:custGeom>
              <a:avLst/>
              <a:gdLst>
                <a:gd name="T0" fmla="*/ 0 w 774"/>
                <a:gd name="T1" fmla="*/ 0 h 780"/>
                <a:gd name="T2" fmla="*/ 774 w 774"/>
                <a:gd name="T3" fmla="*/ 0 h 780"/>
                <a:gd name="T4" fmla="*/ 774 w 774"/>
                <a:gd name="T5" fmla="*/ 780 h 780"/>
                <a:gd name="T6" fmla="*/ 0 w 774"/>
                <a:gd name="T7" fmla="*/ 780 h 780"/>
                <a:gd name="T8" fmla="*/ 0 w 774"/>
                <a:gd name="T9" fmla="*/ 0 h 780"/>
                <a:gd name="T10" fmla="*/ 0 w 774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" name="Rectangle 109">
              <a:extLst>
                <a:ext uri="{FF2B5EF4-FFF2-40B4-BE49-F238E27FC236}">
                  <a16:creationId xmlns:a16="http://schemas.microsoft.com/office/drawing/2014/main" id="{4E66E674-CF68-463E-BEFD-5784FB9B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757"/>
              <a:ext cx="210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692" name="Freeform 111">
              <a:extLst>
                <a:ext uri="{FF2B5EF4-FFF2-40B4-BE49-F238E27FC236}">
                  <a16:creationId xmlns:a16="http://schemas.microsoft.com/office/drawing/2014/main" id="{5FE112CC-B0DC-45D8-8FF7-673FC24A9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311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9" name="Group 564">
            <a:extLst>
              <a:ext uri="{FF2B5EF4-FFF2-40B4-BE49-F238E27FC236}">
                <a16:creationId xmlns:a16="http://schemas.microsoft.com/office/drawing/2014/main" id="{04E766A8-263E-499C-A4C8-B2606B3F60F6}"/>
              </a:ext>
            </a:extLst>
          </p:cNvPr>
          <p:cNvGrpSpPr>
            <a:grpSpLocks/>
          </p:cNvGrpSpPr>
          <p:nvPr/>
        </p:nvGrpSpPr>
        <p:grpSpPr bwMode="auto">
          <a:xfrm>
            <a:off x="6710363" y="2378076"/>
            <a:ext cx="1371600" cy="1317625"/>
            <a:chOff x="1466850" y="150885"/>
            <a:chExt cx="2743200" cy="2366048"/>
          </a:xfrm>
        </p:grpSpPr>
        <p:sp>
          <p:nvSpPr>
            <p:cNvPr id="3495" name="Rectangle 13">
              <a:extLst>
                <a:ext uri="{FF2B5EF4-FFF2-40B4-BE49-F238E27FC236}">
                  <a16:creationId xmlns:a16="http://schemas.microsoft.com/office/drawing/2014/main" id="{16EB0E79-6C1C-42AB-BD1D-9409D50EE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25" y="150885"/>
              <a:ext cx="2447925" cy="2193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496" name="Freeform 14">
              <a:extLst>
                <a:ext uri="{FF2B5EF4-FFF2-40B4-BE49-F238E27FC236}">
                  <a16:creationId xmlns:a16="http://schemas.microsoft.com/office/drawing/2014/main" id="{E7B3D699-D9F2-4A53-81D7-7596CEB77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2352773"/>
              <a:ext cx="0" cy="51207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51207 h 36"/>
                <a:gd name="T4" fmla="*/ 51207 h 36"/>
                <a:gd name="T5" fmla="*/ 51207 h 36"/>
                <a:gd name="T6" fmla="*/ 51207 h 36"/>
                <a:gd name="T7" fmla="*/ 51207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" name="Freeform 15">
              <a:extLst>
                <a:ext uri="{FF2B5EF4-FFF2-40B4-BE49-F238E27FC236}">
                  <a16:creationId xmlns:a16="http://schemas.microsoft.com/office/drawing/2014/main" id="{3E190B86-3F06-4E2A-82B8-024F2CCC8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10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" name="Freeform 16">
              <a:extLst>
                <a:ext uri="{FF2B5EF4-FFF2-40B4-BE49-F238E27FC236}">
                  <a16:creationId xmlns:a16="http://schemas.microsoft.com/office/drawing/2014/main" id="{81C5831E-DC8F-4832-923B-B2A440139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" name="Freeform 17">
              <a:extLst>
                <a:ext uri="{FF2B5EF4-FFF2-40B4-BE49-F238E27FC236}">
                  <a16:creationId xmlns:a16="http://schemas.microsoft.com/office/drawing/2014/main" id="{388D2695-0D73-45D9-8E2D-C7D32F5DB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" name="Freeform 18">
              <a:extLst>
                <a:ext uri="{FF2B5EF4-FFF2-40B4-BE49-F238E27FC236}">
                  <a16:creationId xmlns:a16="http://schemas.microsoft.com/office/drawing/2014/main" id="{C05CF3C5-4A92-40D4-8A04-D2B48A8D4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25" y="2352773"/>
              <a:ext cx="0" cy="34138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34138 h 24"/>
                <a:gd name="T4" fmla="*/ 34138 h 24"/>
                <a:gd name="T5" fmla="*/ 34138 h 24"/>
                <a:gd name="T6" fmla="*/ 34138 h 24"/>
                <a:gd name="T7" fmla="*/ 34138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" name="Freeform 19">
              <a:extLst>
                <a:ext uri="{FF2B5EF4-FFF2-40B4-BE49-F238E27FC236}">
                  <a16:creationId xmlns:a16="http://schemas.microsoft.com/office/drawing/2014/main" id="{5E57CE97-750C-489E-8F28-AC92BA904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5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" name="Freeform 20">
              <a:extLst>
                <a:ext uri="{FF2B5EF4-FFF2-40B4-BE49-F238E27FC236}">
                  <a16:creationId xmlns:a16="http://schemas.microsoft.com/office/drawing/2014/main" id="{6769656F-028D-47C3-9351-65F88473E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" name="Freeform 21">
              <a:extLst>
                <a:ext uri="{FF2B5EF4-FFF2-40B4-BE49-F238E27FC236}">
                  <a16:creationId xmlns:a16="http://schemas.microsoft.com/office/drawing/2014/main" id="{42B649F3-37B1-45C8-8073-387A51F3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" name="Freeform 22">
              <a:extLst>
                <a:ext uri="{FF2B5EF4-FFF2-40B4-BE49-F238E27FC236}">
                  <a16:creationId xmlns:a16="http://schemas.microsoft.com/office/drawing/2014/main" id="{2CE0D5C4-2BA2-4035-9401-FD0B43B6F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15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" name="Freeform 23">
              <a:extLst>
                <a:ext uri="{FF2B5EF4-FFF2-40B4-BE49-F238E27FC236}">
                  <a16:creationId xmlns:a16="http://schemas.microsoft.com/office/drawing/2014/main" id="{0840B2C6-69D5-4DD3-8FF1-3A394173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725" y="2352773"/>
              <a:ext cx="0" cy="51207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51207 h 36"/>
                <a:gd name="T4" fmla="*/ 51207 h 36"/>
                <a:gd name="T5" fmla="*/ 51207 h 36"/>
                <a:gd name="T6" fmla="*/ 51207 h 36"/>
                <a:gd name="T7" fmla="*/ 51207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" name="Freeform 24">
              <a:extLst>
                <a:ext uri="{FF2B5EF4-FFF2-40B4-BE49-F238E27FC236}">
                  <a16:creationId xmlns:a16="http://schemas.microsoft.com/office/drawing/2014/main" id="{2041CE9C-500E-42CE-BA64-7EB5944A2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" name="Freeform 25">
              <a:extLst>
                <a:ext uri="{FF2B5EF4-FFF2-40B4-BE49-F238E27FC236}">
                  <a16:creationId xmlns:a16="http://schemas.microsoft.com/office/drawing/2014/main" id="{ADE783DC-0049-4239-81F1-577F9243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4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" name="Freeform 26">
              <a:extLst>
                <a:ext uri="{FF2B5EF4-FFF2-40B4-BE49-F238E27FC236}">
                  <a16:creationId xmlns:a16="http://schemas.microsoft.com/office/drawing/2014/main" id="{8B6A12CF-77CF-4C2F-985D-FFBD4FE97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" name="Freeform 27">
              <a:extLst>
                <a:ext uri="{FF2B5EF4-FFF2-40B4-BE49-F238E27FC236}">
                  <a16:creationId xmlns:a16="http://schemas.microsoft.com/office/drawing/2014/main" id="{A42BB706-AD00-4035-BF41-88F40B9CB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825" y="2352773"/>
              <a:ext cx="0" cy="34138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34138 h 24"/>
                <a:gd name="T4" fmla="*/ 34138 h 24"/>
                <a:gd name="T5" fmla="*/ 34138 h 24"/>
                <a:gd name="T6" fmla="*/ 34138 h 24"/>
                <a:gd name="T7" fmla="*/ 34138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" name="Freeform 28">
              <a:extLst>
                <a:ext uri="{FF2B5EF4-FFF2-40B4-BE49-F238E27FC236}">
                  <a16:creationId xmlns:a16="http://schemas.microsoft.com/office/drawing/2014/main" id="{6E89E9C4-0CB9-40A1-96F8-ED9C5501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9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" name="Freeform 29">
              <a:extLst>
                <a:ext uri="{FF2B5EF4-FFF2-40B4-BE49-F238E27FC236}">
                  <a16:creationId xmlns:a16="http://schemas.microsoft.com/office/drawing/2014/main" id="{CAE76191-4266-4FBC-9C5F-DE123927B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" name="Freeform 30">
              <a:extLst>
                <a:ext uri="{FF2B5EF4-FFF2-40B4-BE49-F238E27FC236}">
                  <a16:creationId xmlns:a16="http://schemas.microsoft.com/office/drawing/2014/main" id="{35935075-A030-4233-9722-6EB909708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" name="Freeform 31">
              <a:extLst>
                <a:ext uri="{FF2B5EF4-FFF2-40B4-BE49-F238E27FC236}">
                  <a16:creationId xmlns:a16="http://schemas.microsoft.com/office/drawing/2014/main" id="{BAF65CF2-DA1D-40C2-8D67-1CB9A2E2B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" name="Freeform 32">
              <a:extLst>
                <a:ext uri="{FF2B5EF4-FFF2-40B4-BE49-F238E27FC236}">
                  <a16:creationId xmlns:a16="http://schemas.microsoft.com/office/drawing/2014/main" id="{E568C9B2-8BDF-444E-9DBE-DA8F8913E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2352773"/>
              <a:ext cx="0" cy="51207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51207 h 36"/>
                <a:gd name="T4" fmla="*/ 51207 h 36"/>
                <a:gd name="T5" fmla="*/ 51207 h 36"/>
                <a:gd name="T6" fmla="*/ 51207 h 36"/>
                <a:gd name="T7" fmla="*/ 51207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" name="Freeform 33">
              <a:extLst>
                <a:ext uri="{FF2B5EF4-FFF2-40B4-BE49-F238E27FC236}">
                  <a16:creationId xmlns:a16="http://schemas.microsoft.com/office/drawing/2014/main" id="{19064324-A199-49A7-B633-C58E3DBE7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" name="Freeform 34">
              <a:extLst>
                <a:ext uri="{FF2B5EF4-FFF2-40B4-BE49-F238E27FC236}">
                  <a16:creationId xmlns:a16="http://schemas.microsoft.com/office/drawing/2014/main" id="{66B5160B-C585-4230-918E-591DF0807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" name="Freeform 35">
              <a:extLst>
                <a:ext uri="{FF2B5EF4-FFF2-40B4-BE49-F238E27FC236}">
                  <a16:creationId xmlns:a16="http://schemas.microsoft.com/office/drawing/2014/main" id="{78A61DD7-30FF-4402-93D5-D7F321153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" name="Freeform 36">
              <a:extLst>
                <a:ext uri="{FF2B5EF4-FFF2-40B4-BE49-F238E27FC236}">
                  <a16:creationId xmlns:a16="http://schemas.microsoft.com/office/drawing/2014/main" id="{3B9171D8-761D-42E5-B0E0-04DB270A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950" y="2352773"/>
              <a:ext cx="0" cy="34138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34138 h 24"/>
                <a:gd name="T4" fmla="*/ 34138 h 24"/>
                <a:gd name="T5" fmla="*/ 34138 h 24"/>
                <a:gd name="T6" fmla="*/ 34138 h 24"/>
                <a:gd name="T7" fmla="*/ 34138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" name="Freeform 37">
              <a:extLst>
                <a:ext uri="{FF2B5EF4-FFF2-40B4-BE49-F238E27FC236}">
                  <a16:creationId xmlns:a16="http://schemas.microsoft.com/office/drawing/2014/main" id="{DFD74199-8723-42BA-B92E-B6819663A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" name="Freeform 38">
              <a:extLst>
                <a:ext uri="{FF2B5EF4-FFF2-40B4-BE49-F238E27FC236}">
                  <a16:creationId xmlns:a16="http://schemas.microsoft.com/office/drawing/2014/main" id="{5FCB2473-D930-439C-9B42-F4D250E4C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" name="Freeform 39">
              <a:extLst>
                <a:ext uri="{FF2B5EF4-FFF2-40B4-BE49-F238E27FC236}">
                  <a16:creationId xmlns:a16="http://schemas.microsoft.com/office/drawing/2014/main" id="{3FB56135-1352-4966-9191-772DD2336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" name="Freeform 40">
              <a:extLst>
                <a:ext uri="{FF2B5EF4-FFF2-40B4-BE49-F238E27FC236}">
                  <a16:creationId xmlns:a16="http://schemas.microsoft.com/office/drawing/2014/main" id="{36B5B901-969B-4580-BFE2-EBC44506A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" name="Freeform 41">
              <a:extLst>
                <a:ext uri="{FF2B5EF4-FFF2-40B4-BE49-F238E27FC236}">
                  <a16:creationId xmlns:a16="http://schemas.microsoft.com/office/drawing/2014/main" id="{F1A67666-1370-41C9-BDAB-5C968584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925" y="2352773"/>
              <a:ext cx="0" cy="51207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51207 h 36"/>
                <a:gd name="T4" fmla="*/ 51207 h 36"/>
                <a:gd name="T5" fmla="*/ 51207 h 36"/>
                <a:gd name="T6" fmla="*/ 51207 h 36"/>
                <a:gd name="T7" fmla="*/ 51207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" name="Freeform 42">
              <a:extLst>
                <a:ext uri="{FF2B5EF4-FFF2-40B4-BE49-F238E27FC236}">
                  <a16:creationId xmlns:a16="http://schemas.microsoft.com/office/drawing/2014/main" id="{74ADAA5F-F94A-4F10-8064-DB28F1435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5" name="Freeform 43">
              <a:extLst>
                <a:ext uri="{FF2B5EF4-FFF2-40B4-BE49-F238E27FC236}">
                  <a16:creationId xmlns:a16="http://schemas.microsoft.com/office/drawing/2014/main" id="{D03F6428-0AAB-468B-ACA7-39A53D408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6" name="Freeform 44">
              <a:extLst>
                <a:ext uri="{FF2B5EF4-FFF2-40B4-BE49-F238E27FC236}">
                  <a16:creationId xmlns:a16="http://schemas.microsoft.com/office/drawing/2014/main" id="{0B22B022-089E-4C63-B2D3-FFDD3D128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40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7" name="Freeform 45">
              <a:extLst>
                <a:ext uri="{FF2B5EF4-FFF2-40B4-BE49-F238E27FC236}">
                  <a16:creationId xmlns:a16="http://schemas.microsoft.com/office/drawing/2014/main" id="{17CC4FCA-ACD0-40BE-A07B-6C63AB6D7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550" y="2352773"/>
              <a:ext cx="0" cy="34138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34138 h 24"/>
                <a:gd name="T4" fmla="*/ 34138 h 24"/>
                <a:gd name="T5" fmla="*/ 34138 h 24"/>
                <a:gd name="T6" fmla="*/ 34138 h 24"/>
                <a:gd name="T7" fmla="*/ 34138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8" name="Freeform 46">
              <a:extLst>
                <a:ext uri="{FF2B5EF4-FFF2-40B4-BE49-F238E27FC236}">
                  <a16:creationId xmlns:a16="http://schemas.microsoft.com/office/drawing/2014/main" id="{1B803853-EB40-49B0-B567-F4FB655A9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9" name="Freeform 47">
              <a:extLst>
                <a:ext uri="{FF2B5EF4-FFF2-40B4-BE49-F238E27FC236}">
                  <a16:creationId xmlns:a16="http://schemas.microsoft.com/office/drawing/2014/main" id="{A099F74B-E7E3-491F-B058-42D4BE51E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2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0" name="Freeform 48">
              <a:extLst>
                <a:ext uri="{FF2B5EF4-FFF2-40B4-BE49-F238E27FC236}">
                  <a16:creationId xmlns:a16="http://schemas.microsoft.com/office/drawing/2014/main" id="{502F61AA-B95E-444C-8CB6-914BA4D9F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375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1" name="Freeform 49">
              <a:extLst>
                <a:ext uri="{FF2B5EF4-FFF2-40B4-BE49-F238E27FC236}">
                  <a16:creationId xmlns:a16="http://schemas.microsoft.com/office/drawing/2014/main" id="{1D06182A-EDF0-4B7F-AD61-3F80BAC5C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2352773"/>
              <a:ext cx="0" cy="17069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7069 h 12"/>
                <a:gd name="T4" fmla="*/ 17069 h 12"/>
                <a:gd name="T5" fmla="*/ 17069 h 12"/>
                <a:gd name="T6" fmla="*/ 17069 h 12"/>
                <a:gd name="T7" fmla="*/ 17069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2" name="Rectangle 50">
              <a:extLst>
                <a:ext uri="{FF2B5EF4-FFF2-40B4-BE49-F238E27FC236}">
                  <a16:creationId xmlns:a16="http://schemas.microsoft.com/office/drawing/2014/main" id="{1B7280B0-DBC5-4C6F-9783-17524DBE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50" y="2489324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33" name="Rectangle 51">
              <a:extLst>
                <a:ext uri="{FF2B5EF4-FFF2-40B4-BE49-F238E27FC236}">
                  <a16:creationId xmlns:a16="http://schemas.microsoft.com/office/drawing/2014/main" id="{4236F699-DDB3-48C5-9A18-86994E5A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176" y="2421048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534" name="Rectangle 52">
              <a:extLst>
                <a:ext uri="{FF2B5EF4-FFF2-40B4-BE49-F238E27FC236}">
                  <a16:creationId xmlns:a16="http://schemas.microsoft.com/office/drawing/2014/main" id="{69676C5B-BA40-4E40-8CCA-8C622EC3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2489324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35" name="Rectangle 53">
              <a:extLst>
                <a:ext uri="{FF2B5EF4-FFF2-40B4-BE49-F238E27FC236}">
                  <a16:creationId xmlns:a16="http://schemas.microsoft.com/office/drawing/2014/main" id="{A50DB91F-0BDC-4DA0-8D10-BDC85708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776" y="2421048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536" name="Rectangle 54">
              <a:extLst>
                <a:ext uri="{FF2B5EF4-FFF2-40B4-BE49-F238E27FC236}">
                  <a16:creationId xmlns:a16="http://schemas.microsoft.com/office/drawing/2014/main" id="{068A39D3-BA42-487B-BE91-5E4192D17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0" y="2489324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37" name="Rectangle 55">
              <a:extLst>
                <a:ext uri="{FF2B5EF4-FFF2-40B4-BE49-F238E27FC236}">
                  <a16:creationId xmlns:a16="http://schemas.microsoft.com/office/drawing/2014/main" id="{A490F611-ADC0-412B-8936-D2E0D47E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376" y="2421048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538" name="Rectangle 56">
              <a:extLst>
                <a:ext uri="{FF2B5EF4-FFF2-40B4-BE49-F238E27FC236}">
                  <a16:creationId xmlns:a16="http://schemas.microsoft.com/office/drawing/2014/main" id="{2E1ED6DB-BC41-4149-A9EB-7EC87263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2489324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39" name="Rectangle 57">
              <a:extLst>
                <a:ext uri="{FF2B5EF4-FFF2-40B4-BE49-F238E27FC236}">
                  <a16:creationId xmlns:a16="http://schemas.microsoft.com/office/drawing/2014/main" id="{7743F121-7601-43C6-B0B9-586A74F8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976" y="2421048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sp>
          <p:nvSpPr>
            <p:cNvPr id="3540" name="Freeform 59">
              <a:extLst>
                <a:ext uri="{FF2B5EF4-FFF2-40B4-BE49-F238E27FC236}">
                  <a16:creationId xmlns:a16="http://schemas.microsoft.com/office/drawing/2014/main" id="{11C177B6-2E02-4DDD-A6D3-A4464C78D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975" y="2344239"/>
              <a:ext cx="57150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57150 w 36"/>
                <a:gd name="T6" fmla="*/ 57150 w 36"/>
                <a:gd name="T7" fmla="*/ 57150 w 36"/>
                <a:gd name="T8" fmla="*/ 57150 w 36"/>
                <a:gd name="T9" fmla="*/ 57150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1" name="Freeform 60">
              <a:extLst>
                <a:ext uri="{FF2B5EF4-FFF2-40B4-BE49-F238E27FC236}">
                  <a16:creationId xmlns:a16="http://schemas.microsoft.com/office/drawing/2014/main" id="{8129A869-E4F2-4966-90A4-B7B5CF6C5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2182084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2" name="Freeform 61">
              <a:extLst>
                <a:ext uri="{FF2B5EF4-FFF2-40B4-BE49-F238E27FC236}">
                  <a16:creationId xmlns:a16="http://schemas.microsoft.com/office/drawing/2014/main" id="{DBAC01D2-F5BD-4EA0-BC91-3F5F8E57F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2088205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3" name="Freeform 62">
              <a:extLst>
                <a:ext uri="{FF2B5EF4-FFF2-40B4-BE49-F238E27FC236}">
                  <a16:creationId xmlns:a16="http://schemas.microsoft.com/office/drawing/2014/main" id="{B79FE81C-A376-4088-9BD6-35D80A1A7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2019930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4" name="Freeform 63">
              <a:extLst>
                <a:ext uri="{FF2B5EF4-FFF2-40B4-BE49-F238E27FC236}">
                  <a16:creationId xmlns:a16="http://schemas.microsoft.com/office/drawing/2014/main" id="{674AC17A-D952-4F74-99EA-65A0A1C24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1968723"/>
              <a:ext cx="38100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38100 w 24"/>
                <a:gd name="T6" fmla="*/ 38100 w 24"/>
                <a:gd name="T7" fmla="*/ 38100 w 24"/>
                <a:gd name="T8" fmla="*/ 38100 w 24"/>
                <a:gd name="T9" fmla="*/ 38100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5" name="Freeform 64">
              <a:extLst>
                <a:ext uri="{FF2B5EF4-FFF2-40B4-BE49-F238E27FC236}">
                  <a16:creationId xmlns:a16="http://schemas.microsoft.com/office/drawing/2014/main" id="{87CA798E-2197-495E-BFE8-B24B8D886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926051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6" name="Freeform 65">
              <a:extLst>
                <a:ext uri="{FF2B5EF4-FFF2-40B4-BE49-F238E27FC236}">
                  <a16:creationId xmlns:a16="http://schemas.microsoft.com/office/drawing/2014/main" id="{A7C4291B-2328-4F09-83D2-0F533AF19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883378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7" name="Freeform 66">
              <a:extLst>
                <a:ext uri="{FF2B5EF4-FFF2-40B4-BE49-F238E27FC236}">
                  <a16:creationId xmlns:a16="http://schemas.microsoft.com/office/drawing/2014/main" id="{39CDEEF4-A95E-4CF9-9483-E62F0E06B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857775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8" name="Freeform 67">
              <a:extLst>
                <a:ext uri="{FF2B5EF4-FFF2-40B4-BE49-F238E27FC236}">
                  <a16:creationId xmlns:a16="http://schemas.microsoft.com/office/drawing/2014/main" id="{6D8E4F6F-E6C9-4EF4-B110-58A6A5356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823637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9" name="Freeform 68">
              <a:extLst>
                <a:ext uri="{FF2B5EF4-FFF2-40B4-BE49-F238E27FC236}">
                  <a16:creationId xmlns:a16="http://schemas.microsoft.com/office/drawing/2014/main" id="{3DE2566D-83D6-45A5-ACC5-DF92B07C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975" y="1798034"/>
              <a:ext cx="57150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57150 w 36"/>
                <a:gd name="T6" fmla="*/ 57150 w 36"/>
                <a:gd name="T7" fmla="*/ 57150 w 36"/>
                <a:gd name="T8" fmla="*/ 57150 w 36"/>
                <a:gd name="T9" fmla="*/ 57150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0" name="Freeform 69">
              <a:extLst>
                <a:ext uri="{FF2B5EF4-FFF2-40B4-BE49-F238E27FC236}">
                  <a16:creationId xmlns:a16="http://schemas.microsoft.com/office/drawing/2014/main" id="{256983E4-F183-4907-940D-45167621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635879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1" name="Freeform 70">
              <a:extLst>
                <a:ext uri="{FF2B5EF4-FFF2-40B4-BE49-F238E27FC236}">
                  <a16:creationId xmlns:a16="http://schemas.microsoft.com/office/drawing/2014/main" id="{6087A826-E834-4956-A94B-BA529EF69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542000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2" name="Freeform 71">
              <a:extLst>
                <a:ext uri="{FF2B5EF4-FFF2-40B4-BE49-F238E27FC236}">
                  <a16:creationId xmlns:a16="http://schemas.microsoft.com/office/drawing/2014/main" id="{16A0C8D6-1C7E-4562-B699-2191F94DC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473725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3" name="Freeform 72">
              <a:extLst>
                <a:ext uri="{FF2B5EF4-FFF2-40B4-BE49-F238E27FC236}">
                  <a16:creationId xmlns:a16="http://schemas.microsoft.com/office/drawing/2014/main" id="{32338738-1FF2-44B0-8EF7-290D90A90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1422518"/>
              <a:ext cx="38100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38100 w 24"/>
                <a:gd name="T6" fmla="*/ 38100 w 24"/>
                <a:gd name="T7" fmla="*/ 38100 w 24"/>
                <a:gd name="T8" fmla="*/ 38100 w 24"/>
                <a:gd name="T9" fmla="*/ 38100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4" name="Freeform 73">
              <a:extLst>
                <a:ext uri="{FF2B5EF4-FFF2-40B4-BE49-F238E27FC236}">
                  <a16:creationId xmlns:a16="http://schemas.microsoft.com/office/drawing/2014/main" id="{B7BF616D-83E0-46D2-B9E6-B68F5C925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371311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5" name="Freeform 74">
              <a:extLst>
                <a:ext uri="{FF2B5EF4-FFF2-40B4-BE49-F238E27FC236}">
                  <a16:creationId xmlns:a16="http://schemas.microsoft.com/office/drawing/2014/main" id="{B0A59FBC-D8C4-46FA-9842-DFCD326B8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337174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6" name="Freeform 75">
              <a:extLst>
                <a:ext uri="{FF2B5EF4-FFF2-40B4-BE49-F238E27FC236}">
                  <a16:creationId xmlns:a16="http://schemas.microsoft.com/office/drawing/2014/main" id="{B950E695-67DD-4F03-83D7-3F80507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303036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7" name="Freeform 76">
              <a:extLst>
                <a:ext uri="{FF2B5EF4-FFF2-40B4-BE49-F238E27FC236}">
                  <a16:creationId xmlns:a16="http://schemas.microsoft.com/office/drawing/2014/main" id="{203E7BAF-D259-483E-827E-AB1A31C5D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277432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8" name="Freeform 77">
              <a:extLst>
                <a:ext uri="{FF2B5EF4-FFF2-40B4-BE49-F238E27FC236}">
                  <a16:creationId xmlns:a16="http://schemas.microsoft.com/office/drawing/2014/main" id="{48201032-4D1B-4BDA-A5E7-FAFAA8ACE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975" y="1251829"/>
              <a:ext cx="57150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57150 w 36"/>
                <a:gd name="T6" fmla="*/ 57150 w 36"/>
                <a:gd name="T7" fmla="*/ 57150 w 36"/>
                <a:gd name="T8" fmla="*/ 57150 w 36"/>
                <a:gd name="T9" fmla="*/ 57150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9" name="Freeform 78">
              <a:extLst>
                <a:ext uri="{FF2B5EF4-FFF2-40B4-BE49-F238E27FC236}">
                  <a16:creationId xmlns:a16="http://schemas.microsoft.com/office/drawing/2014/main" id="{8100A8E5-5AD5-44F0-AEEC-A317A99D2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089674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0" name="Freeform 79">
              <a:extLst>
                <a:ext uri="{FF2B5EF4-FFF2-40B4-BE49-F238E27FC236}">
                  <a16:creationId xmlns:a16="http://schemas.microsoft.com/office/drawing/2014/main" id="{C9FD2295-8E83-4055-9E78-42DC4643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987261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1" name="Freeform 80">
              <a:extLst>
                <a:ext uri="{FF2B5EF4-FFF2-40B4-BE49-F238E27FC236}">
                  <a16:creationId xmlns:a16="http://schemas.microsoft.com/office/drawing/2014/main" id="{B36E9FE0-ED82-47EB-9511-86C6D11C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918985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2" name="Freeform 81">
              <a:extLst>
                <a:ext uri="{FF2B5EF4-FFF2-40B4-BE49-F238E27FC236}">
                  <a16:creationId xmlns:a16="http://schemas.microsoft.com/office/drawing/2014/main" id="{88500FA9-4C3E-4796-B06F-100D418FC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867779"/>
              <a:ext cx="38100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38100 w 24"/>
                <a:gd name="T6" fmla="*/ 38100 w 24"/>
                <a:gd name="T7" fmla="*/ 38100 w 24"/>
                <a:gd name="T8" fmla="*/ 38100 w 24"/>
                <a:gd name="T9" fmla="*/ 38100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" name="Freeform 82">
              <a:extLst>
                <a:ext uri="{FF2B5EF4-FFF2-40B4-BE49-F238E27FC236}">
                  <a16:creationId xmlns:a16="http://schemas.microsoft.com/office/drawing/2014/main" id="{1DC609BB-86CA-4D4B-A591-004DE9663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825106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4" name="Freeform 83">
              <a:extLst>
                <a:ext uri="{FF2B5EF4-FFF2-40B4-BE49-F238E27FC236}">
                  <a16:creationId xmlns:a16="http://schemas.microsoft.com/office/drawing/2014/main" id="{E3DBA238-6EE7-451A-B539-AD2EC53B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790969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5" name="Freeform 84">
              <a:extLst>
                <a:ext uri="{FF2B5EF4-FFF2-40B4-BE49-F238E27FC236}">
                  <a16:creationId xmlns:a16="http://schemas.microsoft.com/office/drawing/2014/main" id="{6BD3ED79-095C-491E-9553-2655E874A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756831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6" name="Freeform 85">
              <a:extLst>
                <a:ext uri="{FF2B5EF4-FFF2-40B4-BE49-F238E27FC236}">
                  <a16:creationId xmlns:a16="http://schemas.microsoft.com/office/drawing/2014/main" id="{08C9D9A2-A70C-4D86-9BE5-F6422381D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731227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7" name="Freeform 86">
              <a:extLst>
                <a:ext uri="{FF2B5EF4-FFF2-40B4-BE49-F238E27FC236}">
                  <a16:creationId xmlns:a16="http://schemas.microsoft.com/office/drawing/2014/main" id="{914A937F-7796-4FCB-8FCD-D3BB56C37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975" y="705624"/>
              <a:ext cx="57150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57150 w 36"/>
                <a:gd name="T6" fmla="*/ 57150 w 36"/>
                <a:gd name="T7" fmla="*/ 57150 w 36"/>
                <a:gd name="T8" fmla="*/ 57150 w 36"/>
                <a:gd name="T9" fmla="*/ 57150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8" name="Freeform 87">
              <a:extLst>
                <a:ext uri="{FF2B5EF4-FFF2-40B4-BE49-F238E27FC236}">
                  <a16:creationId xmlns:a16="http://schemas.microsoft.com/office/drawing/2014/main" id="{11CF9281-10B9-4371-ACBA-4F0FB1598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534935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9" name="Freeform 88">
              <a:extLst>
                <a:ext uri="{FF2B5EF4-FFF2-40B4-BE49-F238E27FC236}">
                  <a16:creationId xmlns:a16="http://schemas.microsoft.com/office/drawing/2014/main" id="{FACC4ECB-F5DD-410D-B10B-18084597E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441056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0" name="Freeform 89">
              <a:extLst>
                <a:ext uri="{FF2B5EF4-FFF2-40B4-BE49-F238E27FC236}">
                  <a16:creationId xmlns:a16="http://schemas.microsoft.com/office/drawing/2014/main" id="{2E1ACFF6-55E3-4383-B923-D3E955ADC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372780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1" name="Freeform 90">
              <a:extLst>
                <a:ext uri="{FF2B5EF4-FFF2-40B4-BE49-F238E27FC236}">
                  <a16:creationId xmlns:a16="http://schemas.microsoft.com/office/drawing/2014/main" id="{48B77B4B-ED53-4741-A0A2-411ABFAB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321574"/>
              <a:ext cx="38100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38100 w 24"/>
                <a:gd name="T6" fmla="*/ 38100 w 24"/>
                <a:gd name="T7" fmla="*/ 38100 w 24"/>
                <a:gd name="T8" fmla="*/ 38100 w 24"/>
                <a:gd name="T9" fmla="*/ 38100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2" name="Freeform 91">
              <a:extLst>
                <a:ext uri="{FF2B5EF4-FFF2-40B4-BE49-F238E27FC236}">
                  <a16:creationId xmlns:a16="http://schemas.microsoft.com/office/drawing/2014/main" id="{267CD736-453E-452A-BCAA-2C1560024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278901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3" name="Freeform 92">
              <a:extLst>
                <a:ext uri="{FF2B5EF4-FFF2-40B4-BE49-F238E27FC236}">
                  <a16:creationId xmlns:a16="http://schemas.microsoft.com/office/drawing/2014/main" id="{8E75A250-739A-454A-9E94-86363845D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244764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4" name="Freeform 93">
              <a:extLst>
                <a:ext uri="{FF2B5EF4-FFF2-40B4-BE49-F238E27FC236}">
                  <a16:creationId xmlns:a16="http://schemas.microsoft.com/office/drawing/2014/main" id="{89CA73E1-E620-4C28-930F-6F2195002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210626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5" name="Freeform 94">
              <a:extLst>
                <a:ext uri="{FF2B5EF4-FFF2-40B4-BE49-F238E27FC236}">
                  <a16:creationId xmlns:a16="http://schemas.microsoft.com/office/drawing/2014/main" id="{6F2A793B-7D70-4562-9AC9-E0B72772A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075" y="185022"/>
              <a:ext cx="1905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9050 w 12"/>
                <a:gd name="T6" fmla="*/ 19050 w 12"/>
                <a:gd name="T7" fmla="*/ 19050 w 12"/>
                <a:gd name="T8" fmla="*/ 19050 w 12"/>
                <a:gd name="T9" fmla="*/ 19050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6" name="Rectangle 95">
              <a:extLst>
                <a:ext uri="{FF2B5EF4-FFF2-40B4-BE49-F238E27FC236}">
                  <a16:creationId xmlns:a16="http://schemas.microsoft.com/office/drawing/2014/main" id="{3739B1BD-183C-4B39-BA31-CD01AF5A0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2310100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77" name="Rectangle 96">
              <a:extLst>
                <a:ext uri="{FF2B5EF4-FFF2-40B4-BE49-F238E27FC236}">
                  <a16:creationId xmlns:a16="http://schemas.microsoft.com/office/drawing/2014/main" id="{8D7B6F5D-9589-44B1-B51B-87CEA986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676" y="2241824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578" name="Rectangle 97">
              <a:extLst>
                <a:ext uri="{FF2B5EF4-FFF2-40B4-BE49-F238E27FC236}">
                  <a16:creationId xmlns:a16="http://schemas.microsoft.com/office/drawing/2014/main" id="{BE3B2CD1-F8F6-4D51-AF97-E64A1F9E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1763896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79" name="Rectangle 98">
              <a:extLst>
                <a:ext uri="{FF2B5EF4-FFF2-40B4-BE49-F238E27FC236}">
                  <a16:creationId xmlns:a16="http://schemas.microsoft.com/office/drawing/2014/main" id="{A23A645F-9B4D-42FD-B600-56D80AEC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676" y="1695621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580" name="Rectangle 99">
              <a:extLst>
                <a:ext uri="{FF2B5EF4-FFF2-40B4-BE49-F238E27FC236}">
                  <a16:creationId xmlns:a16="http://schemas.microsoft.com/office/drawing/2014/main" id="{F4CFCCD5-3CF1-407B-9E3F-7E6EB2C1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1217691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81" name="Rectangle 100">
              <a:extLst>
                <a:ext uri="{FF2B5EF4-FFF2-40B4-BE49-F238E27FC236}">
                  <a16:creationId xmlns:a16="http://schemas.microsoft.com/office/drawing/2014/main" id="{FF5DD8BA-7B39-4151-B994-A619377C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676" y="1149415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582" name="Rectangle 101">
              <a:extLst>
                <a:ext uri="{FF2B5EF4-FFF2-40B4-BE49-F238E27FC236}">
                  <a16:creationId xmlns:a16="http://schemas.microsoft.com/office/drawing/2014/main" id="{9072DC73-957B-4F3F-8364-41E83F60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671485"/>
              <a:ext cx="38472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583" name="Rectangle 102">
              <a:extLst>
                <a:ext uri="{FF2B5EF4-FFF2-40B4-BE49-F238E27FC236}">
                  <a16:creationId xmlns:a16="http://schemas.microsoft.com/office/drawing/2014/main" id="{226C44CF-626C-499D-A589-194ABFC2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676" y="603211"/>
              <a:ext cx="25648" cy="2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pic>
          <p:nvPicPr>
            <p:cNvPr id="3584" name="Picture 104">
              <a:extLst>
                <a:ext uri="{FF2B5EF4-FFF2-40B4-BE49-F238E27FC236}">
                  <a16:creationId xmlns:a16="http://schemas.microsoft.com/office/drawing/2014/main" id="{35BE13C4-6EAC-4313-BEEC-26643C845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159419"/>
              <a:ext cx="2438400" cy="218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" name="Picture 105">
              <a:extLst>
                <a:ext uri="{FF2B5EF4-FFF2-40B4-BE49-F238E27FC236}">
                  <a16:creationId xmlns:a16="http://schemas.microsoft.com/office/drawing/2014/main" id="{59F5D602-7EFA-42BE-9D44-D181F5854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159419"/>
              <a:ext cx="2438400" cy="218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" name="Freeform 106">
              <a:extLst>
                <a:ext uri="{FF2B5EF4-FFF2-40B4-BE49-F238E27FC236}">
                  <a16:creationId xmlns:a16="http://schemas.microsoft.com/office/drawing/2014/main" id="{8C28416C-7786-4E0E-985F-767878752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1234760"/>
              <a:ext cx="1228725" cy="1109479"/>
            </a:xfrm>
            <a:custGeom>
              <a:avLst/>
              <a:gdLst>
                <a:gd name="T0" fmla="*/ 0 w 774"/>
                <a:gd name="T1" fmla="*/ 0 h 780"/>
                <a:gd name="T2" fmla="*/ 1228725 w 774"/>
                <a:gd name="T3" fmla="*/ 0 h 780"/>
                <a:gd name="T4" fmla="*/ 1228725 w 774"/>
                <a:gd name="T5" fmla="*/ 1109479 h 780"/>
                <a:gd name="T6" fmla="*/ 0 w 774"/>
                <a:gd name="T7" fmla="*/ 1109479 h 780"/>
                <a:gd name="T8" fmla="*/ 0 w 774"/>
                <a:gd name="T9" fmla="*/ 0 h 780"/>
                <a:gd name="T10" fmla="*/ 0 w 774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" name="Freeform 109">
              <a:extLst>
                <a:ext uri="{FF2B5EF4-FFF2-40B4-BE49-F238E27FC236}">
                  <a16:creationId xmlns:a16="http://schemas.microsoft.com/office/drawing/2014/main" id="{C216363D-833F-460C-A6A9-68AAA640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150885"/>
              <a:ext cx="1228725" cy="1083875"/>
            </a:xfrm>
            <a:custGeom>
              <a:avLst/>
              <a:gdLst>
                <a:gd name="T0" fmla="*/ 0 w 774"/>
                <a:gd name="T1" fmla="*/ 0 h 762"/>
                <a:gd name="T2" fmla="*/ 1228725 w 774"/>
                <a:gd name="T3" fmla="*/ 0 h 762"/>
                <a:gd name="T4" fmla="*/ 1228725 w 774"/>
                <a:gd name="T5" fmla="*/ 1083875 h 762"/>
                <a:gd name="T6" fmla="*/ 0 w 774"/>
                <a:gd name="T7" fmla="*/ 1083875 h 762"/>
                <a:gd name="T8" fmla="*/ 0 w 774"/>
                <a:gd name="T9" fmla="*/ 0 h 762"/>
                <a:gd name="T10" fmla="*/ 0 w 774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" name="Freeform 112">
              <a:extLst>
                <a:ext uri="{FF2B5EF4-FFF2-40B4-BE49-F238E27FC236}">
                  <a16:creationId xmlns:a16="http://schemas.microsoft.com/office/drawing/2014/main" id="{441526D6-E0B0-453F-A129-D908D045C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1234760"/>
              <a:ext cx="1219200" cy="1109479"/>
            </a:xfrm>
            <a:custGeom>
              <a:avLst/>
              <a:gdLst>
                <a:gd name="T0" fmla="*/ 0 w 768"/>
                <a:gd name="T1" fmla="*/ 0 h 780"/>
                <a:gd name="T2" fmla="*/ 1219200 w 768"/>
                <a:gd name="T3" fmla="*/ 0 h 780"/>
                <a:gd name="T4" fmla="*/ 1219200 w 768"/>
                <a:gd name="T5" fmla="*/ 1109479 h 780"/>
                <a:gd name="T6" fmla="*/ 0 w 768"/>
                <a:gd name="T7" fmla="*/ 1109479 h 780"/>
                <a:gd name="T8" fmla="*/ 0 w 768"/>
                <a:gd name="T9" fmla="*/ 0 h 780"/>
                <a:gd name="T10" fmla="*/ 0 w 768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" name="Rectangle 113">
              <a:extLst>
                <a:ext uri="{FF2B5EF4-FFF2-40B4-BE49-F238E27FC236}">
                  <a16:creationId xmlns:a16="http://schemas.microsoft.com/office/drawing/2014/main" id="{2F9F7EF3-8803-45AF-9327-BC67A193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650" y="2207688"/>
              <a:ext cx="342900" cy="136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590" name="Freeform 115">
              <a:extLst>
                <a:ext uri="{FF2B5EF4-FFF2-40B4-BE49-F238E27FC236}">
                  <a16:creationId xmlns:a16="http://schemas.microsoft.com/office/drawing/2014/main" id="{529A2CD2-59FB-4FE2-8CCB-99CE35801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150885"/>
              <a:ext cx="1219200" cy="1083875"/>
            </a:xfrm>
            <a:custGeom>
              <a:avLst/>
              <a:gdLst>
                <a:gd name="T0" fmla="*/ 0 w 768"/>
                <a:gd name="T1" fmla="*/ 0 h 762"/>
                <a:gd name="T2" fmla="*/ 1219200 w 768"/>
                <a:gd name="T3" fmla="*/ 0 h 762"/>
                <a:gd name="T4" fmla="*/ 1219200 w 768"/>
                <a:gd name="T5" fmla="*/ 1083875 h 762"/>
                <a:gd name="T6" fmla="*/ 0 w 768"/>
                <a:gd name="T7" fmla="*/ 1083875 h 762"/>
                <a:gd name="T8" fmla="*/ 0 w 768"/>
                <a:gd name="T9" fmla="*/ 0 h 762"/>
                <a:gd name="T10" fmla="*/ 0 w 768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" name="Rectangle 116">
              <a:extLst>
                <a:ext uri="{FF2B5EF4-FFF2-40B4-BE49-F238E27FC236}">
                  <a16:creationId xmlns:a16="http://schemas.microsoft.com/office/drawing/2014/main" id="{AEB3F092-FBAC-4224-B2C4-3C66F81E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650" y="150885"/>
              <a:ext cx="342900" cy="1280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592" name="Freeform 118">
              <a:extLst>
                <a:ext uri="{FF2B5EF4-FFF2-40B4-BE49-F238E27FC236}">
                  <a16:creationId xmlns:a16="http://schemas.microsoft.com/office/drawing/2014/main" id="{2665A053-7EC8-4FE6-9CA3-3957213AC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150885"/>
              <a:ext cx="2447925" cy="2193354"/>
            </a:xfrm>
            <a:custGeom>
              <a:avLst/>
              <a:gdLst>
                <a:gd name="T0" fmla="*/ 0 w 1542"/>
                <a:gd name="T1" fmla="*/ 0 h 1542"/>
                <a:gd name="T2" fmla="*/ 2447925 w 1542"/>
                <a:gd name="T3" fmla="*/ 0 h 1542"/>
                <a:gd name="T4" fmla="*/ 2447925 w 1542"/>
                <a:gd name="T5" fmla="*/ 2193354 h 1542"/>
                <a:gd name="T6" fmla="*/ 0 w 1542"/>
                <a:gd name="T7" fmla="*/ 2193354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4">
            <a:extLst>
              <a:ext uri="{FF2B5EF4-FFF2-40B4-BE49-F238E27FC236}">
                <a16:creationId xmlns:a16="http://schemas.microsoft.com/office/drawing/2014/main" id="{30E0B66E-CDB0-49FF-879C-9C9475D248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10363" y="3705225"/>
            <a:ext cx="1357312" cy="1301750"/>
            <a:chOff x="3330" y="180"/>
            <a:chExt cx="1734" cy="1664"/>
          </a:xfrm>
        </p:grpSpPr>
        <p:sp>
          <p:nvSpPr>
            <p:cNvPr id="3395" name="Rectangle 6">
              <a:extLst>
                <a:ext uri="{FF2B5EF4-FFF2-40B4-BE49-F238E27FC236}">
                  <a16:creationId xmlns:a16="http://schemas.microsoft.com/office/drawing/2014/main" id="{634A1D76-491E-4512-9DCD-568AA5A9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80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396" name="Freeform 7">
              <a:extLst>
                <a:ext uri="{FF2B5EF4-FFF2-40B4-BE49-F238E27FC236}">
                  <a16:creationId xmlns:a16="http://schemas.microsoft.com/office/drawing/2014/main" id="{4C56ADAA-87E1-40EB-B2E7-852DCB8D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72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8">
              <a:extLst>
                <a:ext uri="{FF2B5EF4-FFF2-40B4-BE49-F238E27FC236}">
                  <a16:creationId xmlns:a16="http://schemas.microsoft.com/office/drawing/2014/main" id="{1B492977-BA53-4C71-B671-9EE823A72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9">
              <a:extLst>
                <a:ext uri="{FF2B5EF4-FFF2-40B4-BE49-F238E27FC236}">
                  <a16:creationId xmlns:a16="http://schemas.microsoft.com/office/drawing/2014/main" id="{D4E6D962-20DC-4625-83A9-CCF0B780C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10">
              <a:extLst>
                <a:ext uri="{FF2B5EF4-FFF2-40B4-BE49-F238E27FC236}">
                  <a16:creationId xmlns:a16="http://schemas.microsoft.com/office/drawing/2014/main" id="{4872F5A1-44DD-48E6-97E4-2EAF99B3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11">
              <a:extLst>
                <a:ext uri="{FF2B5EF4-FFF2-40B4-BE49-F238E27FC236}">
                  <a16:creationId xmlns:a16="http://schemas.microsoft.com/office/drawing/2014/main" id="{8D798B0F-34D9-4A1E-B118-7D238204D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72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12">
              <a:extLst>
                <a:ext uri="{FF2B5EF4-FFF2-40B4-BE49-F238E27FC236}">
                  <a16:creationId xmlns:a16="http://schemas.microsoft.com/office/drawing/2014/main" id="{77B35657-A8ED-44FC-8FC9-F03CFD6DE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13">
              <a:extLst>
                <a:ext uri="{FF2B5EF4-FFF2-40B4-BE49-F238E27FC236}">
                  <a16:creationId xmlns:a16="http://schemas.microsoft.com/office/drawing/2014/main" id="{5C1D6C58-9C9F-4E38-8DDC-0EAF45B81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14">
              <a:extLst>
                <a:ext uri="{FF2B5EF4-FFF2-40B4-BE49-F238E27FC236}">
                  <a16:creationId xmlns:a16="http://schemas.microsoft.com/office/drawing/2014/main" id="{2CF0FDC5-87C0-4D42-87F5-A4DEB6817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15">
              <a:extLst>
                <a:ext uri="{FF2B5EF4-FFF2-40B4-BE49-F238E27FC236}">
                  <a16:creationId xmlns:a16="http://schemas.microsoft.com/office/drawing/2014/main" id="{8EF023FC-1D7F-4AA6-A74F-F2C8C9F7A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16">
              <a:extLst>
                <a:ext uri="{FF2B5EF4-FFF2-40B4-BE49-F238E27FC236}">
                  <a16:creationId xmlns:a16="http://schemas.microsoft.com/office/drawing/2014/main" id="{6985B739-8C40-4C18-8B06-B13014B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72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17">
              <a:extLst>
                <a:ext uri="{FF2B5EF4-FFF2-40B4-BE49-F238E27FC236}">
                  <a16:creationId xmlns:a16="http://schemas.microsoft.com/office/drawing/2014/main" id="{A3BF221B-D69B-47B5-A859-D525181A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18">
              <a:extLst>
                <a:ext uri="{FF2B5EF4-FFF2-40B4-BE49-F238E27FC236}">
                  <a16:creationId xmlns:a16="http://schemas.microsoft.com/office/drawing/2014/main" id="{3A1570DB-B9B9-4FB9-8089-CA9E79C0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19">
              <a:extLst>
                <a:ext uri="{FF2B5EF4-FFF2-40B4-BE49-F238E27FC236}">
                  <a16:creationId xmlns:a16="http://schemas.microsoft.com/office/drawing/2014/main" id="{0542652E-4BC8-4455-940F-4FAE6720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20">
              <a:extLst>
                <a:ext uri="{FF2B5EF4-FFF2-40B4-BE49-F238E27FC236}">
                  <a16:creationId xmlns:a16="http://schemas.microsoft.com/office/drawing/2014/main" id="{76824816-2DAB-4893-9C92-3848082CE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72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21">
              <a:extLst>
                <a:ext uri="{FF2B5EF4-FFF2-40B4-BE49-F238E27FC236}">
                  <a16:creationId xmlns:a16="http://schemas.microsoft.com/office/drawing/2014/main" id="{CB231098-DAFD-4707-A3DF-21D7D0657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22">
              <a:extLst>
                <a:ext uri="{FF2B5EF4-FFF2-40B4-BE49-F238E27FC236}">
                  <a16:creationId xmlns:a16="http://schemas.microsoft.com/office/drawing/2014/main" id="{3883DA18-BF58-4162-AFF1-17E7C26C6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23">
              <a:extLst>
                <a:ext uri="{FF2B5EF4-FFF2-40B4-BE49-F238E27FC236}">
                  <a16:creationId xmlns:a16="http://schemas.microsoft.com/office/drawing/2014/main" id="{56F1E08D-1962-46B5-8623-C03E928D6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" name="Freeform 24">
              <a:extLst>
                <a:ext uri="{FF2B5EF4-FFF2-40B4-BE49-F238E27FC236}">
                  <a16:creationId xmlns:a16="http://schemas.microsoft.com/office/drawing/2014/main" id="{572F5B37-0279-423C-B93D-36FE97039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25">
              <a:extLst>
                <a:ext uri="{FF2B5EF4-FFF2-40B4-BE49-F238E27FC236}">
                  <a16:creationId xmlns:a16="http://schemas.microsoft.com/office/drawing/2014/main" id="{C50B0418-18AF-4E17-A665-16A0DF0E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172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26">
              <a:extLst>
                <a:ext uri="{FF2B5EF4-FFF2-40B4-BE49-F238E27FC236}">
                  <a16:creationId xmlns:a16="http://schemas.microsoft.com/office/drawing/2014/main" id="{6E1E6C71-5125-4CBA-BE07-EA202C18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27">
              <a:extLst>
                <a:ext uri="{FF2B5EF4-FFF2-40B4-BE49-F238E27FC236}">
                  <a16:creationId xmlns:a16="http://schemas.microsoft.com/office/drawing/2014/main" id="{FC279326-BE59-4A9E-B447-1ED37753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7" name="Freeform 28">
              <a:extLst>
                <a:ext uri="{FF2B5EF4-FFF2-40B4-BE49-F238E27FC236}">
                  <a16:creationId xmlns:a16="http://schemas.microsoft.com/office/drawing/2014/main" id="{93058A9E-52FD-49AE-A16F-EC26CE0B5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" name="Freeform 29">
              <a:extLst>
                <a:ext uri="{FF2B5EF4-FFF2-40B4-BE49-F238E27FC236}">
                  <a16:creationId xmlns:a16="http://schemas.microsoft.com/office/drawing/2014/main" id="{D1FE47BC-4F0C-4637-9FA8-79C2CF84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" y="172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" name="Freeform 30">
              <a:extLst>
                <a:ext uri="{FF2B5EF4-FFF2-40B4-BE49-F238E27FC236}">
                  <a16:creationId xmlns:a16="http://schemas.microsoft.com/office/drawing/2014/main" id="{C1EFA3AB-AF2E-473E-BBF9-E58A3EA0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0" name="Freeform 31">
              <a:extLst>
                <a:ext uri="{FF2B5EF4-FFF2-40B4-BE49-F238E27FC236}">
                  <a16:creationId xmlns:a16="http://schemas.microsoft.com/office/drawing/2014/main" id="{46E09EE4-D574-4669-B57B-76FFF4205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1" name="Freeform 32">
              <a:extLst>
                <a:ext uri="{FF2B5EF4-FFF2-40B4-BE49-F238E27FC236}">
                  <a16:creationId xmlns:a16="http://schemas.microsoft.com/office/drawing/2014/main" id="{2FECC666-EA0D-405A-A49B-0E3C43D1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2" name="Freeform 33">
              <a:extLst>
                <a:ext uri="{FF2B5EF4-FFF2-40B4-BE49-F238E27FC236}">
                  <a16:creationId xmlns:a16="http://schemas.microsoft.com/office/drawing/2014/main" id="{EC9C405A-829F-454D-B51A-765D751B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3" name="Freeform 34">
              <a:extLst>
                <a:ext uri="{FF2B5EF4-FFF2-40B4-BE49-F238E27FC236}">
                  <a16:creationId xmlns:a16="http://schemas.microsoft.com/office/drawing/2014/main" id="{003697EF-DF76-4ABA-B3EA-D96A086D4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172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4" name="Freeform 35">
              <a:extLst>
                <a:ext uri="{FF2B5EF4-FFF2-40B4-BE49-F238E27FC236}">
                  <a16:creationId xmlns:a16="http://schemas.microsoft.com/office/drawing/2014/main" id="{7576B43F-46B0-4595-92D2-DADD95A9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5" name="Freeform 36">
              <a:extLst>
                <a:ext uri="{FF2B5EF4-FFF2-40B4-BE49-F238E27FC236}">
                  <a16:creationId xmlns:a16="http://schemas.microsoft.com/office/drawing/2014/main" id="{8446C863-DD8F-44E9-8823-D0872FAE7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6" name="Freeform 37">
              <a:extLst>
                <a:ext uri="{FF2B5EF4-FFF2-40B4-BE49-F238E27FC236}">
                  <a16:creationId xmlns:a16="http://schemas.microsoft.com/office/drawing/2014/main" id="{5C1441AD-B41B-4CF3-A2F0-F2EA2819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7" name="Freeform 38">
              <a:extLst>
                <a:ext uri="{FF2B5EF4-FFF2-40B4-BE49-F238E27FC236}">
                  <a16:creationId xmlns:a16="http://schemas.microsoft.com/office/drawing/2014/main" id="{CF5F3168-C5CC-4DF2-8A7D-1D3905476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172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8" name="Freeform 39">
              <a:extLst>
                <a:ext uri="{FF2B5EF4-FFF2-40B4-BE49-F238E27FC236}">
                  <a16:creationId xmlns:a16="http://schemas.microsoft.com/office/drawing/2014/main" id="{DA1362A5-7204-49A0-A1C0-80E255854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9" name="Freeform 40">
              <a:extLst>
                <a:ext uri="{FF2B5EF4-FFF2-40B4-BE49-F238E27FC236}">
                  <a16:creationId xmlns:a16="http://schemas.microsoft.com/office/drawing/2014/main" id="{208D678A-EB18-41DB-8BAD-7BCB657D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0" name="Freeform 41">
              <a:extLst>
                <a:ext uri="{FF2B5EF4-FFF2-40B4-BE49-F238E27FC236}">
                  <a16:creationId xmlns:a16="http://schemas.microsoft.com/office/drawing/2014/main" id="{70CF3034-2490-49E6-A03F-6CC8C64CD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1" name="Freeform 42">
              <a:extLst>
                <a:ext uri="{FF2B5EF4-FFF2-40B4-BE49-F238E27FC236}">
                  <a16:creationId xmlns:a16="http://schemas.microsoft.com/office/drawing/2014/main" id="{074B213B-FD47-449E-B776-46EE1FE17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4" y="172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2" name="Rectangle 43">
              <a:extLst>
                <a:ext uri="{FF2B5EF4-FFF2-40B4-BE49-F238E27FC236}">
                  <a16:creationId xmlns:a16="http://schemas.microsoft.com/office/drawing/2014/main" id="{EC9CA58F-8F71-4FE9-B48C-BF6659D1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82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33" name="Rectangle 44">
              <a:extLst>
                <a:ext uri="{FF2B5EF4-FFF2-40B4-BE49-F238E27FC236}">
                  <a16:creationId xmlns:a16="http://schemas.microsoft.com/office/drawing/2014/main" id="{490418AF-7EA2-49CC-9CEE-5C6A6994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77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3434" name="Rectangle 45">
              <a:extLst>
                <a:ext uri="{FF2B5EF4-FFF2-40B4-BE49-F238E27FC236}">
                  <a16:creationId xmlns:a16="http://schemas.microsoft.com/office/drawing/2014/main" id="{1185D97A-29CC-4BC1-A7AD-05590279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182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35" name="Rectangle 46">
              <a:extLst>
                <a:ext uri="{FF2B5EF4-FFF2-40B4-BE49-F238E27FC236}">
                  <a16:creationId xmlns:a16="http://schemas.microsoft.com/office/drawing/2014/main" id="{E79DFC45-9405-4F3D-BF0D-74144705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77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3436" name="Rectangle 47">
              <a:extLst>
                <a:ext uri="{FF2B5EF4-FFF2-40B4-BE49-F238E27FC236}">
                  <a16:creationId xmlns:a16="http://schemas.microsoft.com/office/drawing/2014/main" id="{B204956D-6BE3-412C-A89E-21B2BBFF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82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37" name="Rectangle 48">
              <a:extLst>
                <a:ext uri="{FF2B5EF4-FFF2-40B4-BE49-F238E27FC236}">
                  <a16:creationId xmlns:a16="http://schemas.microsoft.com/office/drawing/2014/main" id="{C93D3732-B651-400C-AD40-3DCDE95D9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177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3438" name="Rectangle 49">
              <a:extLst>
                <a:ext uri="{FF2B5EF4-FFF2-40B4-BE49-F238E27FC236}">
                  <a16:creationId xmlns:a16="http://schemas.microsoft.com/office/drawing/2014/main" id="{FFF3290E-FEF8-4C70-9EF7-E3EC5D0E1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182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39" name="Rectangle 50">
              <a:extLst>
                <a:ext uri="{FF2B5EF4-FFF2-40B4-BE49-F238E27FC236}">
                  <a16:creationId xmlns:a16="http://schemas.microsoft.com/office/drawing/2014/main" id="{0FFE1FEF-008C-4421-BD33-27058598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77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sp>
          <p:nvSpPr>
            <p:cNvPr id="3440" name="Freeform 52">
              <a:extLst>
                <a:ext uri="{FF2B5EF4-FFF2-40B4-BE49-F238E27FC236}">
                  <a16:creationId xmlns:a16="http://schemas.microsoft.com/office/drawing/2014/main" id="{558B6EA8-F3E5-4096-8C82-36E20B9D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1722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1" name="Freeform 53">
              <a:extLst>
                <a:ext uri="{FF2B5EF4-FFF2-40B4-BE49-F238E27FC236}">
                  <a16:creationId xmlns:a16="http://schemas.microsoft.com/office/drawing/2014/main" id="{AD529676-D3FB-4391-A60E-E75DF174F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60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2" name="Freeform 54">
              <a:extLst>
                <a:ext uri="{FF2B5EF4-FFF2-40B4-BE49-F238E27FC236}">
                  <a16:creationId xmlns:a16="http://schemas.microsoft.com/office/drawing/2014/main" id="{E5E951D6-1665-416E-B956-0051F357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54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3" name="Freeform 55">
              <a:extLst>
                <a:ext uri="{FF2B5EF4-FFF2-40B4-BE49-F238E27FC236}">
                  <a16:creationId xmlns:a16="http://schemas.microsoft.com/office/drawing/2014/main" id="{94B66324-9E57-4F8A-B396-9E2D38E4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49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4" name="Freeform 56">
              <a:extLst>
                <a:ext uri="{FF2B5EF4-FFF2-40B4-BE49-F238E27FC236}">
                  <a16:creationId xmlns:a16="http://schemas.microsoft.com/office/drawing/2014/main" id="{25BC55E6-8471-400E-86ED-172801320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458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5" name="Freeform 57">
              <a:extLst>
                <a:ext uri="{FF2B5EF4-FFF2-40B4-BE49-F238E27FC236}">
                  <a16:creationId xmlns:a16="http://schemas.microsoft.com/office/drawing/2014/main" id="{F903C549-33B5-4586-95AD-DF73402E5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42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6" name="Freeform 58">
              <a:extLst>
                <a:ext uri="{FF2B5EF4-FFF2-40B4-BE49-F238E27FC236}">
                  <a16:creationId xmlns:a16="http://schemas.microsoft.com/office/drawing/2014/main" id="{6D87559D-9F7F-4C4E-9F4B-C06C63E0B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39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7" name="Freeform 59">
              <a:extLst>
                <a:ext uri="{FF2B5EF4-FFF2-40B4-BE49-F238E27FC236}">
                  <a16:creationId xmlns:a16="http://schemas.microsoft.com/office/drawing/2014/main" id="{ABE1630B-1990-4CF0-8BBD-C577BAECC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38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8" name="Freeform 60">
              <a:extLst>
                <a:ext uri="{FF2B5EF4-FFF2-40B4-BE49-F238E27FC236}">
                  <a16:creationId xmlns:a16="http://schemas.microsoft.com/office/drawing/2014/main" id="{1BBF3321-DD6D-4481-98BE-084C4F70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35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9" name="Freeform 61">
              <a:extLst>
                <a:ext uri="{FF2B5EF4-FFF2-40B4-BE49-F238E27FC236}">
                  <a16:creationId xmlns:a16="http://schemas.microsoft.com/office/drawing/2014/main" id="{3528733F-EC34-420B-86AB-D08E1C6B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1338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0" name="Freeform 62">
              <a:extLst>
                <a:ext uri="{FF2B5EF4-FFF2-40B4-BE49-F238E27FC236}">
                  <a16:creationId xmlns:a16="http://schemas.microsoft.com/office/drawing/2014/main" id="{463E7404-EE8C-4C19-A0B3-5E135BCA1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22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" name="Freeform 63">
              <a:extLst>
                <a:ext uri="{FF2B5EF4-FFF2-40B4-BE49-F238E27FC236}">
                  <a16:creationId xmlns:a16="http://schemas.microsoft.com/office/drawing/2014/main" id="{2C1BEAC7-428C-4556-9023-E2ACD1BEB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15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Freeform 64">
              <a:extLst>
                <a:ext uri="{FF2B5EF4-FFF2-40B4-BE49-F238E27FC236}">
                  <a16:creationId xmlns:a16="http://schemas.microsoft.com/office/drawing/2014/main" id="{F4BD17CB-C189-41B7-871B-4EBC78AFE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11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3" name="Freeform 65">
              <a:extLst>
                <a:ext uri="{FF2B5EF4-FFF2-40B4-BE49-F238E27FC236}">
                  <a16:creationId xmlns:a16="http://schemas.microsoft.com/office/drawing/2014/main" id="{C2C62292-EB42-4BA1-877D-FEE30E272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074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4" name="Freeform 66">
              <a:extLst>
                <a:ext uri="{FF2B5EF4-FFF2-40B4-BE49-F238E27FC236}">
                  <a16:creationId xmlns:a16="http://schemas.microsoft.com/office/drawing/2014/main" id="{C4A26792-F216-408F-B958-283EADF34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03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5" name="Freeform 67">
              <a:extLst>
                <a:ext uri="{FF2B5EF4-FFF2-40B4-BE49-F238E27FC236}">
                  <a16:creationId xmlns:a16="http://schemas.microsoft.com/office/drawing/2014/main" id="{F11AC95C-C41C-4DA2-8BCF-DA0BF596B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01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6" name="Freeform 68">
              <a:extLst>
                <a:ext uri="{FF2B5EF4-FFF2-40B4-BE49-F238E27FC236}">
                  <a16:creationId xmlns:a16="http://schemas.microsoft.com/office/drawing/2014/main" id="{AF3CA0AB-A3C3-4C0E-BFB5-21694664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99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">
              <a:extLst>
                <a:ext uri="{FF2B5EF4-FFF2-40B4-BE49-F238E27FC236}">
                  <a16:creationId xmlns:a16="http://schemas.microsoft.com/office/drawing/2014/main" id="{497BB89C-F1F0-4080-8AF8-FF74E7FC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97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8" name="Freeform 70">
              <a:extLst>
                <a:ext uri="{FF2B5EF4-FFF2-40B4-BE49-F238E27FC236}">
                  <a16:creationId xmlns:a16="http://schemas.microsoft.com/office/drawing/2014/main" id="{0E42496F-97D1-41E6-ABFC-99ADEC40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954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9" name="Freeform 71">
              <a:extLst>
                <a:ext uri="{FF2B5EF4-FFF2-40B4-BE49-F238E27FC236}">
                  <a16:creationId xmlns:a16="http://schemas.microsoft.com/office/drawing/2014/main" id="{CBACE907-57CA-438C-88D1-6175A456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84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0" name="Freeform 72">
              <a:extLst>
                <a:ext uri="{FF2B5EF4-FFF2-40B4-BE49-F238E27FC236}">
                  <a16:creationId xmlns:a16="http://schemas.microsoft.com/office/drawing/2014/main" id="{0D7AF48B-9A9E-435D-9AD6-85BF282C2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76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" name="Freeform 73">
              <a:extLst>
                <a:ext uri="{FF2B5EF4-FFF2-40B4-BE49-F238E27FC236}">
                  <a16:creationId xmlns:a16="http://schemas.microsoft.com/office/drawing/2014/main" id="{A93F6444-2532-439D-AE35-E5CF1DB5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72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2" name="Freeform 74">
              <a:extLst>
                <a:ext uri="{FF2B5EF4-FFF2-40B4-BE49-F238E27FC236}">
                  <a16:creationId xmlns:a16="http://schemas.microsoft.com/office/drawing/2014/main" id="{2FDD1D90-89F2-4D0C-9EF8-FF5934C62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684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3" name="Freeform 75">
              <a:extLst>
                <a:ext uri="{FF2B5EF4-FFF2-40B4-BE49-F238E27FC236}">
                  <a16:creationId xmlns:a16="http://schemas.microsoft.com/office/drawing/2014/main" id="{24458981-BA08-4F7E-A137-3F77579D5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5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4" name="Freeform 76">
              <a:extLst>
                <a:ext uri="{FF2B5EF4-FFF2-40B4-BE49-F238E27FC236}">
                  <a16:creationId xmlns:a16="http://schemas.microsoft.com/office/drawing/2014/main" id="{50B29542-F32D-4544-905C-215EC5FDC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3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Freeform 77">
              <a:extLst>
                <a:ext uri="{FF2B5EF4-FFF2-40B4-BE49-F238E27FC236}">
                  <a16:creationId xmlns:a16="http://schemas.microsoft.com/office/drawing/2014/main" id="{97B4C36A-AA62-4766-81F3-E733634D0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0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6" name="Freeform 78">
              <a:extLst>
                <a:ext uri="{FF2B5EF4-FFF2-40B4-BE49-F238E27FC236}">
                  <a16:creationId xmlns:a16="http://schemas.microsoft.com/office/drawing/2014/main" id="{C86B920A-1144-4EB8-9CF2-131BB244F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58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7" name="Freeform 79">
              <a:extLst>
                <a:ext uri="{FF2B5EF4-FFF2-40B4-BE49-F238E27FC236}">
                  <a16:creationId xmlns:a16="http://schemas.microsoft.com/office/drawing/2014/main" id="{C91E4DF5-0A08-44B7-8823-D2C77B20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570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8" name="Freeform 80">
              <a:extLst>
                <a:ext uri="{FF2B5EF4-FFF2-40B4-BE49-F238E27FC236}">
                  <a16:creationId xmlns:a16="http://schemas.microsoft.com/office/drawing/2014/main" id="{907A91FD-7CC1-427B-A7ED-F785FD580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45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9" name="Freeform 81">
              <a:extLst>
                <a:ext uri="{FF2B5EF4-FFF2-40B4-BE49-F238E27FC236}">
                  <a16:creationId xmlns:a16="http://schemas.microsoft.com/office/drawing/2014/main" id="{79D72114-C8FC-4EA7-86E3-BFC536D6F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8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0" name="Freeform 82">
              <a:extLst>
                <a:ext uri="{FF2B5EF4-FFF2-40B4-BE49-F238E27FC236}">
                  <a16:creationId xmlns:a16="http://schemas.microsoft.com/office/drawing/2014/main" id="{5DF5374D-399D-4169-AA8E-2B5190324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3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" name="Freeform 83">
              <a:extLst>
                <a:ext uri="{FF2B5EF4-FFF2-40B4-BE49-F238E27FC236}">
                  <a16:creationId xmlns:a16="http://schemas.microsoft.com/office/drawing/2014/main" id="{0D13644F-B6B7-443F-A7B1-953B22CB2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300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2" name="Freeform 84">
              <a:extLst>
                <a:ext uri="{FF2B5EF4-FFF2-40B4-BE49-F238E27FC236}">
                  <a16:creationId xmlns:a16="http://schemas.microsoft.com/office/drawing/2014/main" id="{2AE28FF2-1D50-4811-9434-CC358612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7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3" name="Freeform 85">
              <a:extLst>
                <a:ext uri="{FF2B5EF4-FFF2-40B4-BE49-F238E27FC236}">
                  <a16:creationId xmlns:a16="http://schemas.microsoft.com/office/drawing/2014/main" id="{49FA8015-703B-4207-85B3-B41F35A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4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4" name="Freeform 86">
              <a:extLst>
                <a:ext uri="{FF2B5EF4-FFF2-40B4-BE49-F238E27FC236}">
                  <a16:creationId xmlns:a16="http://schemas.microsoft.com/office/drawing/2014/main" id="{8E6D56AA-B529-45EF-B113-CDC33306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2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5" name="Freeform 87">
              <a:extLst>
                <a:ext uri="{FF2B5EF4-FFF2-40B4-BE49-F238E27FC236}">
                  <a16:creationId xmlns:a16="http://schemas.microsoft.com/office/drawing/2014/main" id="{7D200BF6-4769-40AD-AED5-1304BDF77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0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6" name="Rectangle 88">
              <a:extLst>
                <a:ext uri="{FF2B5EF4-FFF2-40B4-BE49-F238E27FC236}">
                  <a16:creationId xmlns:a16="http://schemas.microsoft.com/office/drawing/2014/main" id="{DF0FD314-BAF2-4CA8-84B3-C2D35B71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698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77" name="Rectangle 89">
              <a:extLst>
                <a:ext uri="{FF2B5EF4-FFF2-40B4-BE49-F238E27FC236}">
                  <a16:creationId xmlns:a16="http://schemas.microsoft.com/office/drawing/2014/main" id="{BA9F1D16-6DA0-420D-B802-B5726B27D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50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3478" name="Rectangle 90">
              <a:extLst>
                <a:ext uri="{FF2B5EF4-FFF2-40B4-BE49-F238E27FC236}">
                  <a16:creationId xmlns:a16="http://schemas.microsoft.com/office/drawing/2014/main" id="{75B29178-14CB-464D-A055-6B743F77A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31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79" name="Rectangle 91">
              <a:extLst>
                <a:ext uri="{FF2B5EF4-FFF2-40B4-BE49-F238E27FC236}">
                  <a16:creationId xmlns:a16="http://schemas.microsoft.com/office/drawing/2014/main" id="{842CDC91-F26A-4425-803F-66F0C76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6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3480" name="Rectangle 92">
              <a:extLst>
                <a:ext uri="{FF2B5EF4-FFF2-40B4-BE49-F238E27FC236}">
                  <a16:creationId xmlns:a16="http://schemas.microsoft.com/office/drawing/2014/main" id="{9238BB28-C8B9-4EAF-840F-B72E3D176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93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81" name="Rectangle 93">
              <a:extLst>
                <a:ext uri="{FF2B5EF4-FFF2-40B4-BE49-F238E27FC236}">
                  <a16:creationId xmlns:a16="http://schemas.microsoft.com/office/drawing/2014/main" id="{C44D3F21-D9E6-4DFA-A1ED-327BBE92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8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3482" name="Rectangle 94">
              <a:extLst>
                <a:ext uri="{FF2B5EF4-FFF2-40B4-BE49-F238E27FC236}">
                  <a16:creationId xmlns:a16="http://schemas.microsoft.com/office/drawing/2014/main" id="{F416BB58-9524-4560-9E2D-5629F4E3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54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3483" name="Rectangle 95">
              <a:extLst>
                <a:ext uri="{FF2B5EF4-FFF2-40B4-BE49-F238E27FC236}">
                  <a16:creationId xmlns:a16="http://schemas.microsoft.com/office/drawing/2014/main" id="{B35D7F8B-C45E-4DA6-A820-02552CE3B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9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pic>
          <p:nvPicPr>
            <p:cNvPr id="3484" name="Picture 97">
              <a:extLst>
                <a:ext uri="{FF2B5EF4-FFF2-40B4-BE49-F238E27FC236}">
                  <a16:creationId xmlns:a16="http://schemas.microsoft.com/office/drawing/2014/main" id="{A3D19516-70F8-4596-AEAB-272F052E3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" y="186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5" name="Picture 98">
              <a:extLst>
                <a:ext uri="{FF2B5EF4-FFF2-40B4-BE49-F238E27FC236}">
                  <a16:creationId xmlns:a16="http://schemas.microsoft.com/office/drawing/2014/main" id="{25EFA998-9616-47C4-9627-42BE8AB2D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" y="186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6" name="Freeform 99">
              <a:extLst>
                <a:ext uri="{FF2B5EF4-FFF2-40B4-BE49-F238E27FC236}">
                  <a16:creationId xmlns:a16="http://schemas.microsoft.com/office/drawing/2014/main" id="{4A71A453-112C-40B2-A5BC-809D1F433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80"/>
              <a:ext cx="768" cy="762"/>
            </a:xfrm>
            <a:custGeom>
              <a:avLst/>
              <a:gdLst>
                <a:gd name="T0" fmla="*/ 0 w 768"/>
                <a:gd name="T1" fmla="*/ 0 h 762"/>
                <a:gd name="T2" fmla="*/ 768 w 768"/>
                <a:gd name="T3" fmla="*/ 0 h 762"/>
                <a:gd name="T4" fmla="*/ 768 w 768"/>
                <a:gd name="T5" fmla="*/ 762 h 762"/>
                <a:gd name="T6" fmla="*/ 0 w 768"/>
                <a:gd name="T7" fmla="*/ 762 h 762"/>
                <a:gd name="T8" fmla="*/ 0 w 768"/>
                <a:gd name="T9" fmla="*/ 0 h 762"/>
                <a:gd name="T10" fmla="*/ 0 w 768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" name="Rectangle 100">
              <a:extLst>
                <a:ext uri="{FF2B5EF4-FFF2-40B4-BE49-F238E27FC236}">
                  <a16:creationId xmlns:a16="http://schemas.microsoft.com/office/drawing/2014/main" id="{042959B8-263F-4B67-BFA2-13514F3A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80"/>
              <a:ext cx="18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488" name="Freeform 102">
              <a:extLst>
                <a:ext uri="{FF2B5EF4-FFF2-40B4-BE49-F238E27FC236}">
                  <a16:creationId xmlns:a16="http://schemas.microsoft.com/office/drawing/2014/main" id="{15B2064A-843C-4682-86B1-A18EC28B6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180"/>
              <a:ext cx="774" cy="762"/>
            </a:xfrm>
            <a:custGeom>
              <a:avLst/>
              <a:gdLst>
                <a:gd name="T0" fmla="*/ 0 w 774"/>
                <a:gd name="T1" fmla="*/ 0 h 762"/>
                <a:gd name="T2" fmla="*/ 774 w 774"/>
                <a:gd name="T3" fmla="*/ 0 h 762"/>
                <a:gd name="T4" fmla="*/ 774 w 774"/>
                <a:gd name="T5" fmla="*/ 762 h 762"/>
                <a:gd name="T6" fmla="*/ 0 w 774"/>
                <a:gd name="T7" fmla="*/ 762 h 762"/>
                <a:gd name="T8" fmla="*/ 0 w 774"/>
                <a:gd name="T9" fmla="*/ 0 h 762"/>
                <a:gd name="T10" fmla="*/ 0 w 774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" name="Rectangle 103">
              <a:extLst>
                <a:ext uri="{FF2B5EF4-FFF2-40B4-BE49-F238E27FC236}">
                  <a16:creationId xmlns:a16="http://schemas.microsoft.com/office/drawing/2014/main" id="{A9C28F96-4CC8-4677-8978-0328AE9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180"/>
              <a:ext cx="21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490" name="Freeform 105">
              <a:extLst>
                <a:ext uri="{FF2B5EF4-FFF2-40B4-BE49-F238E27FC236}">
                  <a16:creationId xmlns:a16="http://schemas.microsoft.com/office/drawing/2014/main" id="{59867209-AF81-42CE-8C06-804D3AA20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942"/>
              <a:ext cx="768" cy="780"/>
            </a:xfrm>
            <a:custGeom>
              <a:avLst/>
              <a:gdLst>
                <a:gd name="T0" fmla="*/ 0 w 768"/>
                <a:gd name="T1" fmla="*/ 0 h 780"/>
                <a:gd name="T2" fmla="*/ 768 w 768"/>
                <a:gd name="T3" fmla="*/ 0 h 780"/>
                <a:gd name="T4" fmla="*/ 768 w 768"/>
                <a:gd name="T5" fmla="*/ 780 h 780"/>
                <a:gd name="T6" fmla="*/ 0 w 768"/>
                <a:gd name="T7" fmla="*/ 780 h 780"/>
                <a:gd name="T8" fmla="*/ 0 w 768"/>
                <a:gd name="T9" fmla="*/ 0 h 780"/>
                <a:gd name="T10" fmla="*/ 0 w 768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" name="Rectangle 106">
              <a:extLst>
                <a:ext uri="{FF2B5EF4-FFF2-40B4-BE49-F238E27FC236}">
                  <a16:creationId xmlns:a16="http://schemas.microsoft.com/office/drawing/2014/main" id="{C7DBBD3A-E331-4A8C-9AD7-691936D1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1626"/>
              <a:ext cx="21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492" name="Freeform 108">
              <a:extLst>
                <a:ext uri="{FF2B5EF4-FFF2-40B4-BE49-F238E27FC236}">
                  <a16:creationId xmlns:a16="http://schemas.microsoft.com/office/drawing/2014/main" id="{3E5758E0-A10F-4E40-B94F-7B7246BFB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" y="942"/>
              <a:ext cx="774" cy="780"/>
            </a:xfrm>
            <a:custGeom>
              <a:avLst/>
              <a:gdLst>
                <a:gd name="T0" fmla="*/ 0 w 774"/>
                <a:gd name="T1" fmla="*/ 0 h 780"/>
                <a:gd name="T2" fmla="*/ 774 w 774"/>
                <a:gd name="T3" fmla="*/ 0 h 780"/>
                <a:gd name="T4" fmla="*/ 774 w 774"/>
                <a:gd name="T5" fmla="*/ 780 h 780"/>
                <a:gd name="T6" fmla="*/ 0 w 774"/>
                <a:gd name="T7" fmla="*/ 780 h 780"/>
                <a:gd name="T8" fmla="*/ 0 w 774"/>
                <a:gd name="T9" fmla="*/ 0 h 780"/>
                <a:gd name="T10" fmla="*/ 0 w 774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" name="Rectangle 109">
              <a:extLst>
                <a:ext uri="{FF2B5EF4-FFF2-40B4-BE49-F238E27FC236}">
                  <a16:creationId xmlns:a16="http://schemas.microsoft.com/office/drawing/2014/main" id="{634F33B7-CE43-4C89-A318-7DD83EAEE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1626"/>
              <a:ext cx="210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494" name="Freeform 111">
              <a:extLst>
                <a:ext uri="{FF2B5EF4-FFF2-40B4-BE49-F238E27FC236}">
                  <a16:creationId xmlns:a16="http://schemas.microsoft.com/office/drawing/2014/main" id="{DBDE9951-8E3E-44A7-8677-7CE618C69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80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117">
            <a:extLst>
              <a:ext uri="{FF2B5EF4-FFF2-40B4-BE49-F238E27FC236}">
                <a16:creationId xmlns:a16="http://schemas.microsoft.com/office/drawing/2014/main" id="{9C3DC776-B636-46A4-A526-20A0EE834B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8763" y="3673475"/>
            <a:ext cx="1357312" cy="1301750"/>
            <a:chOff x="564" y="888"/>
            <a:chExt cx="1734" cy="1664"/>
          </a:xfrm>
        </p:grpSpPr>
        <p:sp>
          <p:nvSpPr>
            <p:cNvPr id="3295" name="Rectangle 119">
              <a:extLst>
                <a:ext uri="{FF2B5EF4-FFF2-40B4-BE49-F238E27FC236}">
                  <a16:creationId xmlns:a16="http://schemas.microsoft.com/office/drawing/2014/main" id="{33F4A95B-242B-4CBC-B829-B2031432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888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296" name="Freeform 120">
              <a:extLst>
                <a:ext uri="{FF2B5EF4-FFF2-40B4-BE49-F238E27FC236}">
                  <a16:creationId xmlns:a16="http://schemas.microsoft.com/office/drawing/2014/main" id="{5F097532-79D6-4207-879A-0C264B82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243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121">
              <a:extLst>
                <a:ext uri="{FF2B5EF4-FFF2-40B4-BE49-F238E27FC236}">
                  <a16:creationId xmlns:a16="http://schemas.microsoft.com/office/drawing/2014/main" id="{545CBAF5-5785-43AF-A6B7-8991149AE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122">
              <a:extLst>
                <a:ext uri="{FF2B5EF4-FFF2-40B4-BE49-F238E27FC236}">
                  <a16:creationId xmlns:a16="http://schemas.microsoft.com/office/drawing/2014/main" id="{E547AF9D-CD70-4687-91A4-1C9D0463E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123">
              <a:extLst>
                <a:ext uri="{FF2B5EF4-FFF2-40B4-BE49-F238E27FC236}">
                  <a16:creationId xmlns:a16="http://schemas.microsoft.com/office/drawing/2014/main" id="{9E74D873-FE58-4DD8-A650-5CDCDE0EB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124">
              <a:extLst>
                <a:ext uri="{FF2B5EF4-FFF2-40B4-BE49-F238E27FC236}">
                  <a16:creationId xmlns:a16="http://schemas.microsoft.com/office/drawing/2014/main" id="{72CA71A4-0DD8-4663-A77A-445A3DFA0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" y="243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125">
              <a:extLst>
                <a:ext uri="{FF2B5EF4-FFF2-40B4-BE49-F238E27FC236}">
                  <a16:creationId xmlns:a16="http://schemas.microsoft.com/office/drawing/2014/main" id="{285CE361-3BBF-4E43-AECB-F4EE0B7EF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126">
              <a:extLst>
                <a:ext uri="{FF2B5EF4-FFF2-40B4-BE49-F238E27FC236}">
                  <a16:creationId xmlns:a16="http://schemas.microsoft.com/office/drawing/2014/main" id="{BA7C529A-942F-4BE4-B679-88684026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127">
              <a:extLst>
                <a:ext uri="{FF2B5EF4-FFF2-40B4-BE49-F238E27FC236}">
                  <a16:creationId xmlns:a16="http://schemas.microsoft.com/office/drawing/2014/main" id="{FCC6879C-5FE5-44B5-B18D-18B6766EC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128">
              <a:extLst>
                <a:ext uri="{FF2B5EF4-FFF2-40B4-BE49-F238E27FC236}">
                  <a16:creationId xmlns:a16="http://schemas.microsoft.com/office/drawing/2014/main" id="{84295DD8-B6D8-425A-90C3-9D4B3FCF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129">
              <a:extLst>
                <a:ext uri="{FF2B5EF4-FFF2-40B4-BE49-F238E27FC236}">
                  <a16:creationId xmlns:a16="http://schemas.microsoft.com/office/drawing/2014/main" id="{FD961133-2AC5-4B8E-BA99-5A50D4DE7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243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130">
              <a:extLst>
                <a:ext uri="{FF2B5EF4-FFF2-40B4-BE49-F238E27FC236}">
                  <a16:creationId xmlns:a16="http://schemas.microsoft.com/office/drawing/2014/main" id="{08349A77-35A8-4347-AA21-D605DA72D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131">
              <a:extLst>
                <a:ext uri="{FF2B5EF4-FFF2-40B4-BE49-F238E27FC236}">
                  <a16:creationId xmlns:a16="http://schemas.microsoft.com/office/drawing/2014/main" id="{8E84FA7F-2988-4549-954F-D3603A768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132">
              <a:extLst>
                <a:ext uri="{FF2B5EF4-FFF2-40B4-BE49-F238E27FC236}">
                  <a16:creationId xmlns:a16="http://schemas.microsoft.com/office/drawing/2014/main" id="{AEC49AB8-9713-4650-BDBC-6626293AA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133">
              <a:extLst>
                <a:ext uri="{FF2B5EF4-FFF2-40B4-BE49-F238E27FC236}">
                  <a16:creationId xmlns:a16="http://schemas.microsoft.com/office/drawing/2014/main" id="{A4688985-6034-4733-8297-EA83BC17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43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134">
              <a:extLst>
                <a:ext uri="{FF2B5EF4-FFF2-40B4-BE49-F238E27FC236}">
                  <a16:creationId xmlns:a16="http://schemas.microsoft.com/office/drawing/2014/main" id="{72A7F1DE-0E8F-4B18-964A-9D073D5E2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135">
              <a:extLst>
                <a:ext uri="{FF2B5EF4-FFF2-40B4-BE49-F238E27FC236}">
                  <a16:creationId xmlns:a16="http://schemas.microsoft.com/office/drawing/2014/main" id="{81F887E1-A365-46B6-8DB0-EBB9EA039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136">
              <a:extLst>
                <a:ext uri="{FF2B5EF4-FFF2-40B4-BE49-F238E27FC236}">
                  <a16:creationId xmlns:a16="http://schemas.microsoft.com/office/drawing/2014/main" id="{8F3911AD-DF7C-4F08-BF14-F89988A4F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137">
              <a:extLst>
                <a:ext uri="{FF2B5EF4-FFF2-40B4-BE49-F238E27FC236}">
                  <a16:creationId xmlns:a16="http://schemas.microsoft.com/office/drawing/2014/main" id="{99054554-3F80-4F2C-9F30-7164EF3C0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138">
              <a:extLst>
                <a:ext uri="{FF2B5EF4-FFF2-40B4-BE49-F238E27FC236}">
                  <a16:creationId xmlns:a16="http://schemas.microsoft.com/office/drawing/2014/main" id="{98532855-4C05-4F52-9F07-66A6EEE6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243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139">
              <a:extLst>
                <a:ext uri="{FF2B5EF4-FFF2-40B4-BE49-F238E27FC236}">
                  <a16:creationId xmlns:a16="http://schemas.microsoft.com/office/drawing/2014/main" id="{A6794ACF-A4C3-4261-930D-ED65A1B4B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140">
              <a:extLst>
                <a:ext uri="{FF2B5EF4-FFF2-40B4-BE49-F238E27FC236}">
                  <a16:creationId xmlns:a16="http://schemas.microsoft.com/office/drawing/2014/main" id="{F481BF25-0458-4687-BB0F-87AA603DA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141">
              <a:extLst>
                <a:ext uri="{FF2B5EF4-FFF2-40B4-BE49-F238E27FC236}">
                  <a16:creationId xmlns:a16="http://schemas.microsoft.com/office/drawing/2014/main" id="{1DBB9D6D-4BD8-41DB-B555-3A6F6108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142">
              <a:extLst>
                <a:ext uri="{FF2B5EF4-FFF2-40B4-BE49-F238E27FC236}">
                  <a16:creationId xmlns:a16="http://schemas.microsoft.com/office/drawing/2014/main" id="{2E665111-412A-4FE8-8087-7669AD840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243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143">
              <a:extLst>
                <a:ext uri="{FF2B5EF4-FFF2-40B4-BE49-F238E27FC236}">
                  <a16:creationId xmlns:a16="http://schemas.microsoft.com/office/drawing/2014/main" id="{BDDDD840-885E-4CDF-96BF-2F38D23AB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144">
              <a:extLst>
                <a:ext uri="{FF2B5EF4-FFF2-40B4-BE49-F238E27FC236}">
                  <a16:creationId xmlns:a16="http://schemas.microsoft.com/office/drawing/2014/main" id="{C5E180AC-88A6-4C6F-BE22-B34D253AF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145">
              <a:extLst>
                <a:ext uri="{FF2B5EF4-FFF2-40B4-BE49-F238E27FC236}">
                  <a16:creationId xmlns:a16="http://schemas.microsoft.com/office/drawing/2014/main" id="{D8063C30-C7E6-40F0-8C45-3BA02E4A1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146">
              <a:extLst>
                <a:ext uri="{FF2B5EF4-FFF2-40B4-BE49-F238E27FC236}">
                  <a16:creationId xmlns:a16="http://schemas.microsoft.com/office/drawing/2014/main" id="{79689B6D-DF1E-449D-AD8F-D8F561C33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147">
              <a:extLst>
                <a:ext uri="{FF2B5EF4-FFF2-40B4-BE49-F238E27FC236}">
                  <a16:creationId xmlns:a16="http://schemas.microsoft.com/office/drawing/2014/main" id="{FEF53174-1F6D-4534-9649-1CDDC85C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243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148">
              <a:extLst>
                <a:ext uri="{FF2B5EF4-FFF2-40B4-BE49-F238E27FC236}">
                  <a16:creationId xmlns:a16="http://schemas.microsoft.com/office/drawing/2014/main" id="{3422D8FD-94F0-4216-93F5-A0495455E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149">
              <a:extLst>
                <a:ext uri="{FF2B5EF4-FFF2-40B4-BE49-F238E27FC236}">
                  <a16:creationId xmlns:a16="http://schemas.microsoft.com/office/drawing/2014/main" id="{0049DD72-5CF7-42CC-89EB-6A0A13D0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150">
              <a:extLst>
                <a:ext uri="{FF2B5EF4-FFF2-40B4-BE49-F238E27FC236}">
                  <a16:creationId xmlns:a16="http://schemas.microsoft.com/office/drawing/2014/main" id="{D608B7BE-4794-43C7-9A7C-46816783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151">
              <a:extLst>
                <a:ext uri="{FF2B5EF4-FFF2-40B4-BE49-F238E27FC236}">
                  <a16:creationId xmlns:a16="http://schemas.microsoft.com/office/drawing/2014/main" id="{48ADD500-90EE-4BEF-905D-4C0A1A94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243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152">
              <a:extLst>
                <a:ext uri="{FF2B5EF4-FFF2-40B4-BE49-F238E27FC236}">
                  <a16:creationId xmlns:a16="http://schemas.microsoft.com/office/drawing/2014/main" id="{1F16D93C-6908-400D-8141-2C8D6085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153">
              <a:extLst>
                <a:ext uri="{FF2B5EF4-FFF2-40B4-BE49-F238E27FC236}">
                  <a16:creationId xmlns:a16="http://schemas.microsoft.com/office/drawing/2014/main" id="{E24103A1-7977-4919-83DD-7CD97E4BC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154">
              <a:extLst>
                <a:ext uri="{FF2B5EF4-FFF2-40B4-BE49-F238E27FC236}">
                  <a16:creationId xmlns:a16="http://schemas.microsoft.com/office/drawing/2014/main" id="{3E408BD4-F7F4-4D25-821D-D6AD497FE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155">
              <a:extLst>
                <a:ext uri="{FF2B5EF4-FFF2-40B4-BE49-F238E27FC236}">
                  <a16:creationId xmlns:a16="http://schemas.microsoft.com/office/drawing/2014/main" id="{AACD54CD-DBC7-40E6-A768-112EB2E29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243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Rectangle 156">
              <a:extLst>
                <a:ext uri="{FF2B5EF4-FFF2-40B4-BE49-F238E27FC236}">
                  <a16:creationId xmlns:a16="http://schemas.microsoft.com/office/drawing/2014/main" id="{30EA0EE8-B23A-4BCF-A33C-5410653E7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53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33" name="Rectangle 157">
              <a:extLst>
                <a:ext uri="{FF2B5EF4-FFF2-40B4-BE49-F238E27FC236}">
                  <a16:creationId xmlns:a16="http://schemas.microsoft.com/office/drawing/2014/main" id="{289476C0-66DA-40F1-9E4B-B75CAD5B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48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334" name="Rectangle 158">
              <a:extLst>
                <a:ext uri="{FF2B5EF4-FFF2-40B4-BE49-F238E27FC236}">
                  <a16:creationId xmlns:a16="http://schemas.microsoft.com/office/drawing/2014/main" id="{5CA3D92B-E47E-4270-B105-CC5E6AAC9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53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35" name="Rectangle 159">
              <a:extLst>
                <a:ext uri="{FF2B5EF4-FFF2-40B4-BE49-F238E27FC236}">
                  <a16:creationId xmlns:a16="http://schemas.microsoft.com/office/drawing/2014/main" id="{3316063F-F8BE-442B-AC2B-217A7C9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48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336" name="Rectangle 160">
              <a:extLst>
                <a:ext uri="{FF2B5EF4-FFF2-40B4-BE49-F238E27FC236}">
                  <a16:creationId xmlns:a16="http://schemas.microsoft.com/office/drawing/2014/main" id="{1A91C6DF-C591-4381-97F9-8D290753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53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37" name="Rectangle 161">
              <a:extLst>
                <a:ext uri="{FF2B5EF4-FFF2-40B4-BE49-F238E27FC236}">
                  <a16:creationId xmlns:a16="http://schemas.microsoft.com/office/drawing/2014/main" id="{7E2DC3CB-B9C6-499B-B731-4839192E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248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338" name="Rectangle 162">
              <a:extLst>
                <a:ext uri="{FF2B5EF4-FFF2-40B4-BE49-F238E27FC236}">
                  <a16:creationId xmlns:a16="http://schemas.microsoft.com/office/drawing/2014/main" id="{1CC4A691-BA23-4E35-8131-3E15C87E5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53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39" name="Rectangle 163">
              <a:extLst>
                <a:ext uri="{FF2B5EF4-FFF2-40B4-BE49-F238E27FC236}">
                  <a16:creationId xmlns:a16="http://schemas.microsoft.com/office/drawing/2014/main" id="{58765A9C-040D-4399-80D9-F93A6FF8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48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sp>
          <p:nvSpPr>
            <p:cNvPr id="3340" name="Freeform 165">
              <a:extLst>
                <a:ext uri="{FF2B5EF4-FFF2-40B4-BE49-F238E27FC236}">
                  <a16:creationId xmlns:a16="http://schemas.microsoft.com/office/drawing/2014/main" id="{EB875F55-5706-4F09-B7B8-F8948A01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" y="2430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166">
              <a:extLst>
                <a:ext uri="{FF2B5EF4-FFF2-40B4-BE49-F238E27FC236}">
                  <a16:creationId xmlns:a16="http://schemas.microsoft.com/office/drawing/2014/main" id="{CA54378C-E683-426F-BAFA-A0193FB8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31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167">
              <a:extLst>
                <a:ext uri="{FF2B5EF4-FFF2-40B4-BE49-F238E27FC236}">
                  <a16:creationId xmlns:a16="http://schemas.microsoft.com/office/drawing/2014/main" id="{7CD5806A-F139-4773-BB50-CBA40DD14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25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168">
              <a:extLst>
                <a:ext uri="{FF2B5EF4-FFF2-40B4-BE49-F238E27FC236}">
                  <a16:creationId xmlns:a16="http://schemas.microsoft.com/office/drawing/2014/main" id="{ED69417D-B7C8-432F-A1C1-42A781BCC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20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169">
              <a:extLst>
                <a:ext uri="{FF2B5EF4-FFF2-40B4-BE49-F238E27FC236}">
                  <a16:creationId xmlns:a16="http://schemas.microsoft.com/office/drawing/2014/main" id="{458AF7D6-CCED-4A41-B52C-67238D25D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2166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170">
              <a:extLst>
                <a:ext uri="{FF2B5EF4-FFF2-40B4-BE49-F238E27FC236}">
                  <a16:creationId xmlns:a16="http://schemas.microsoft.com/office/drawing/2014/main" id="{2289CC5D-F6FC-434C-9570-9D4E10657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13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171">
              <a:extLst>
                <a:ext uri="{FF2B5EF4-FFF2-40B4-BE49-F238E27FC236}">
                  <a16:creationId xmlns:a16="http://schemas.microsoft.com/office/drawing/2014/main" id="{348195EE-EABC-4F89-B1EE-37A236C4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10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172">
              <a:extLst>
                <a:ext uri="{FF2B5EF4-FFF2-40B4-BE49-F238E27FC236}">
                  <a16:creationId xmlns:a16="http://schemas.microsoft.com/office/drawing/2014/main" id="{28115682-6703-45E8-A16D-F09C2F3B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08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173">
              <a:extLst>
                <a:ext uri="{FF2B5EF4-FFF2-40B4-BE49-F238E27FC236}">
                  <a16:creationId xmlns:a16="http://schemas.microsoft.com/office/drawing/2014/main" id="{C0FE4978-0909-426F-85DA-D13455438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06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174">
              <a:extLst>
                <a:ext uri="{FF2B5EF4-FFF2-40B4-BE49-F238E27FC236}">
                  <a16:creationId xmlns:a16="http://schemas.microsoft.com/office/drawing/2014/main" id="{4E4364C6-B49F-4E88-AF4E-6D745808A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" y="2046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175">
              <a:extLst>
                <a:ext uri="{FF2B5EF4-FFF2-40B4-BE49-F238E27FC236}">
                  <a16:creationId xmlns:a16="http://schemas.microsoft.com/office/drawing/2014/main" id="{E02BD745-1A10-409F-928A-7333D9CC0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93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176">
              <a:extLst>
                <a:ext uri="{FF2B5EF4-FFF2-40B4-BE49-F238E27FC236}">
                  <a16:creationId xmlns:a16="http://schemas.microsoft.com/office/drawing/2014/main" id="{69508DB2-AF83-4839-8389-67042ECB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86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177">
              <a:extLst>
                <a:ext uri="{FF2B5EF4-FFF2-40B4-BE49-F238E27FC236}">
                  <a16:creationId xmlns:a16="http://schemas.microsoft.com/office/drawing/2014/main" id="{0B43379F-B4A8-4713-BA5E-B705836FC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81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178">
              <a:extLst>
                <a:ext uri="{FF2B5EF4-FFF2-40B4-BE49-F238E27FC236}">
                  <a16:creationId xmlns:a16="http://schemas.microsoft.com/office/drawing/2014/main" id="{CBE4E6EF-8095-468F-A8CF-E376F816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782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179">
              <a:extLst>
                <a:ext uri="{FF2B5EF4-FFF2-40B4-BE49-F238E27FC236}">
                  <a16:creationId xmlns:a16="http://schemas.microsoft.com/office/drawing/2014/main" id="{75655821-E1A3-4681-8FCB-476BA0473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74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180">
              <a:extLst>
                <a:ext uri="{FF2B5EF4-FFF2-40B4-BE49-F238E27FC236}">
                  <a16:creationId xmlns:a16="http://schemas.microsoft.com/office/drawing/2014/main" id="{4622B96D-964D-4319-818B-177EF5F2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72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181">
              <a:extLst>
                <a:ext uri="{FF2B5EF4-FFF2-40B4-BE49-F238E27FC236}">
                  <a16:creationId xmlns:a16="http://schemas.microsoft.com/office/drawing/2014/main" id="{E5BADD28-0432-4AA0-A41C-478466FF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69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182">
              <a:extLst>
                <a:ext uri="{FF2B5EF4-FFF2-40B4-BE49-F238E27FC236}">
                  <a16:creationId xmlns:a16="http://schemas.microsoft.com/office/drawing/2014/main" id="{BB8217B1-447D-4B67-99FD-2D0F45080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68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183">
              <a:extLst>
                <a:ext uri="{FF2B5EF4-FFF2-40B4-BE49-F238E27FC236}">
                  <a16:creationId xmlns:a16="http://schemas.microsoft.com/office/drawing/2014/main" id="{9F477DD1-E248-4A10-AFAD-89B0E8824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" y="1662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184">
              <a:extLst>
                <a:ext uri="{FF2B5EF4-FFF2-40B4-BE49-F238E27FC236}">
                  <a16:creationId xmlns:a16="http://schemas.microsoft.com/office/drawing/2014/main" id="{ACE09B57-1125-4EE6-942F-0ACCFEE5C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54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185">
              <a:extLst>
                <a:ext uri="{FF2B5EF4-FFF2-40B4-BE49-F238E27FC236}">
                  <a16:creationId xmlns:a16="http://schemas.microsoft.com/office/drawing/2014/main" id="{9C04683D-EF92-4D4E-B4EE-C9F49A62A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47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186">
              <a:extLst>
                <a:ext uri="{FF2B5EF4-FFF2-40B4-BE49-F238E27FC236}">
                  <a16:creationId xmlns:a16="http://schemas.microsoft.com/office/drawing/2014/main" id="{AFF27778-A8CD-421E-B478-F8230863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42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187">
              <a:extLst>
                <a:ext uri="{FF2B5EF4-FFF2-40B4-BE49-F238E27FC236}">
                  <a16:creationId xmlns:a16="http://schemas.microsoft.com/office/drawing/2014/main" id="{712FD1BE-EDD7-48E8-A3FC-DB6ABB60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392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188">
              <a:extLst>
                <a:ext uri="{FF2B5EF4-FFF2-40B4-BE49-F238E27FC236}">
                  <a16:creationId xmlns:a16="http://schemas.microsoft.com/office/drawing/2014/main" id="{7C97D6DD-6D92-49F9-BF21-74C9DC69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36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189">
              <a:extLst>
                <a:ext uri="{FF2B5EF4-FFF2-40B4-BE49-F238E27FC236}">
                  <a16:creationId xmlns:a16="http://schemas.microsoft.com/office/drawing/2014/main" id="{21D63DAD-2BC4-4D35-A178-E797B8797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33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190">
              <a:extLst>
                <a:ext uri="{FF2B5EF4-FFF2-40B4-BE49-F238E27FC236}">
                  <a16:creationId xmlns:a16="http://schemas.microsoft.com/office/drawing/2014/main" id="{A54D2FDA-9597-49CB-BF4B-593573E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31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191">
              <a:extLst>
                <a:ext uri="{FF2B5EF4-FFF2-40B4-BE49-F238E27FC236}">
                  <a16:creationId xmlns:a16="http://schemas.microsoft.com/office/drawing/2014/main" id="{B632E892-151A-4AC7-B566-505239CC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29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192">
              <a:extLst>
                <a:ext uri="{FF2B5EF4-FFF2-40B4-BE49-F238E27FC236}">
                  <a16:creationId xmlns:a16="http://schemas.microsoft.com/office/drawing/2014/main" id="{224B5A37-4312-48B4-B9FF-F2292FD8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" y="1278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193">
              <a:extLst>
                <a:ext uri="{FF2B5EF4-FFF2-40B4-BE49-F238E27FC236}">
                  <a16:creationId xmlns:a16="http://schemas.microsoft.com/office/drawing/2014/main" id="{9D9DDC1B-5B03-4024-83E9-4C659C7D1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15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194">
              <a:extLst>
                <a:ext uri="{FF2B5EF4-FFF2-40B4-BE49-F238E27FC236}">
                  <a16:creationId xmlns:a16="http://schemas.microsoft.com/office/drawing/2014/main" id="{52B43273-D5FF-4AA5-846E-7152D8827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09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195">
              <a:extLst>
                <a:ext uri="{FF2B5EF4-FFF2-40B4-BE49-F238E27FC236}">
                  <a16:creationId xmlns:a16="http://schemas.microsoft.com/office/drawing/2014/main" id="{952DC930-F9EB-456A-9246-ECEC0C8F5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04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196">
              <a:extLst>
                <a:ext uri="{FF2B5EF4-FFF2-40B4-BE49-F238E27FC236}">
                  <a16:creationId xmlns:a16="http://schemas.microsoft.com/office/drawing/2014/main" id="{E85ED288-D852-40EC-AE02-FE7C7D6ED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008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197">
              <a:extLst>
                <a:ext uri="{FF2B5EF4-FFF2-40B4-BE49-F238E27FC236}">
                  <a16:creationId xmlns:a16="http://schemas.microsoft.com/office/drawing/2014/main" id="{178FF4BB-2379-426A-B100-71A67764C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97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198">
              <a:extLst>
                <a:ext uri="{FF2B5EF4-FFF2-40B4-BE49-F238E27FC236}">
                  <a16:creationId xmlns:a16="http://schemas.microsoft.com/office/drawing/2014/main" id="{E41161AE-4A4E-4C0F-866A-A1AB1BE65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95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199">
              <a:extLst>
                <a:ext uri="{FF2B5EF4-FFF2-40B4-BE49-F238E27FC236}">
                  <a16:creationId xmlns:a16="http://schemas.microsoft.com/office/drawing/2014/main" id="{459CE4AE-5CBF-45B0-8B23-752211EC1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93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200">
              <a:extLst>
                <a:ext uri="{FF2B5EF4-FFF2-40B4-BE49-F238E27FC236}">
                  <a16:creationId xmlns:a16="http://schemas.microsoft.com/office/drawing/2014/main" id="{24DCC684-2F08-4579-B273-CD5812B6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91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Rectangle 201">
              <a:extLst>
                <a:ext uri="{FF2B5EF4-FFF2-40B4-BE49-F238E27FC236}">
                  <a16:creationId xmlns:a16="http://schemas.microsoft.com/office/drawing/2014/main" id="{378EC965-43F5-4AA4-AF76-1E4A0474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40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77" name="Rectangle 202">
              <a:extLst>
                <a:ext uri="{FF2B5EF4-FFF2-40B4-BE49-F238E27FC236}">
                  <a16:creationId xmlns:a16="http://schemas.microsoft.com/office/drawing/2014/main" id="{8BB64627-7729-420A-981F-5D43CFF4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235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378" name="Rectangle 203">
              <a:extLst>
                <a:ext uri="{FF2B5EF4-FFF2-40B4-BE49-F238E27FC236}">
                  <a16:creationId xmlns:a16="http://schemas.microsoft.com/office/drawing/2014/main" id="{D5F1E979-2674-4E71-B3F7-F04FCD1EB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02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79" name="Rectangle 204">
              <a:extLst>
                <a:ext uri="{FF2B5EF4-FFF2-40B4-BE49-F238E27FC236}">
                  <a16:creationId xmlns:a16="http://schemas.microsoft.com/office/drawing/2014/main" id="{0F0404BB-E5BB-489B-8BB9-E8099DB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97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380" name="Rectangle 205">
              <a:extLst>
                <a:ext uri="{FF2B5EF4-FFF2-40B4-BE49-F238E27FC236}">
                  <a16:creationId xmlns:a16="http://schemas.microsoft.com/office/drawing/2014/main" id="{1F9D2A22-A34A-4ACB-8823-DF630F3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638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81" name="Rectangle 206">
              <a:extLst>
                <a:ext uri="{FF2B5EF4-FFF2-40B4-BE49-F238E27FC236}">
                  <a16:creationId xmlns:a16="http://schemas.microsoft.com/office/drawing/2014/main" id="{D9F94EA0-E4FB-4B69-9486-F94D15551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590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382" name="Rectangle 207">
              <a:extLst>
                <a:ext uri="{FF2B5EF4-FFF2-40B4-BE49-F238E27FC236}">
                  <a16:creationId xmlns:a16="http://schemas.microsoft.com/office/drawing/2014/main" id="{DA8E5A6E-7B9A-48C7-A341-E9C4C707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5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383" name="Rectangle 208">
              <a:extLst>
                <a:ext uri="{FF2B5EF4-FFF2-40B4-BE49-F238E27FC236}">
                  <a16:creationId xmlns:a16="http://schemas.microsoft.com/office/drawing/2014/main" id="{9B100B6C-EEF2-48EA-B8B2-9FFBFFA66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0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pic>
          <p:nvPicPr>
            <p:cNvPr id="3384" name="Picture 210">
              <a:extLst>
                <a:ext uri="{FF2B5EF4-FFF2-40B4-BE49-F238E27FC236}">
                  <a16:creationId xmlns:a16="http://schemas.microsoft.com/office/drawing/2014/main" id="{BE19D816-17F9-4548-8513-2BBEE4CB6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" y="894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" name="Picture 211">
              <a:extLst>
                <a:ext uri="{FF2B5EF4-FFF2-40B4-BE49-F238E27FC236}">
                  <a16:creationId xmlns:a16="http://schemas.microsoft.com/office/drawing/2014/main" id="{99D72CB0-6163-474B-BF95-293363F44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" y="894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" name="Freeform 212">
              <a:extLst>
                <a:ext uri="{FF2B5EF4-FFF2-40B4-BE49-F238E27FC236}">
                  <a16:creationId xmlns:a16="http://schemas.microsoft.com/office/drawing/2014/main" id="{6B2892B7-6129-428F-8E21-F4B3CE43F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888"/>
              <a:ext cx="768" cy="762"/>
            </a:xfrm>
            <a:custGeom>
              <a:avLst/>
              <a:gdLst>
                <a:gd name="T0" fmla="*/ 0 w 768"/>
                <a:gd name="T1" fmla="*/ 0 h 762"/>
                <a:gd name="T2" fmla="*/ 768 w 768"/>
                <a:gd name="T3" fmla="*/ 0 h 762"/>
                <a:gd name="T4" fmla="*/ 768 w 768"/>
                <a:gd name="T5" fmla="*/ 762 h 762"/>
                <a:gd name="T6" fmla="*/ 0 w 768"/>
                <a:gd name="T7" fmla="*/ 762 h 762"/>
                <a:gd name="T8" fmla="*/ 0 w 768"/>
                <a:gd name="T9" fmla="*/ 0 h 762"/>
                <a:gd name="T10" fmla="*/ 0 w 768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Rectangle 213">
              <a:extLst>
                <a:ext uri="{FF2B5EF4-FFF2-40B4-BE49-F238E27FC236}">
                  <a16:creationId xmlns:a16="http://schemas.microsoft.com/office/drawing/2014/main" id="{9EEB529E-9838-45E4-99F9-05ADB463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888"/>
              <a:ext cx="21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388" name="Freeform 215">
              <a:extLst>
                <a:ext uri="{FF2B5EF4-FFF2-40B4-BE49-F238E27FC236}">
                  <a16:creationId xmlns:a16="http://schemas.microsoft.com/office/drawing/2014/main" id="{D1123909-F6EE-4D44-A0D8-0D8B070A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888"/>
              <a:ext cx="774" cy="762"/>
            </a:xfrm>
            <a:custGeom>
              <a:avLst/>
              <a:gdLst>
                <a:gd name="T0" fmla="*/ 0 w 774"/>
                <a:gd name="T1" fmla="*/ 0 h 762"/>
                <a:gd name="T2" fmla="*/ 774 w 774"/>
                <a:gd name="T3" fmla="*/ 0 h 762"/>
                <a:gd name="T4" fmla="*/ 774 w 774"/>
                <a:gd name="T5" fmla="*/ 762 h 762"/>
                <a:gd name="T6" fmla="*/ 0 w 774"/>
                <a:gd name="T7" fmla="*/ 762 h 762"/>
                <a:gd name="T8" fmla="*/ 0 w 774"/>
                <a:gd name="T9" fmla="*/ 0 h 762"/>
                <a:gd name="T10" fmla="*/ 0 w 774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Rectangle 216">
              <a:extLst>
                <a:ext uri="{FF2B5EF4-FFF2-40B4-BE49-F238E27FC236}">
                  <a16:creationId xmlns:a16="http://schemas.microsoft.com/office/drawing/2014/main" id="{E8AAC949-39B1-43D2-A4E2-6BB782616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888"/>
              <a:ext cx="168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390" name="Freeform 218">
              <a:extLst>
                <a:ext uri="{FF2B5EF4-FFF2-40B4-BE49-F238E27FC236}">
                  <a16:creationId xmlns:a16="http://schemas.microsoft.com/office/drawing/2014/main" id="{D93036B1-43DE-4E69-BEDD-B00394BA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1650"/>
              <a:ext cx="768" cy="780"/>
            </a:xfrm>
            <a:custGeom>
              <a:avLst/>
              <a:gdLst>
                <a:gd name="T0" fmla="*/ 0 w 768"/>
                <a:gd name="T1" fmla="*/ 0 h 780"/>
                <a:gd name="T2" fmla="*/ 768 w 768"/>
                <a:gd name="T3" fmla="*/ 0 h 780"/>
                <a:gd name="T4" fmla="*/ 768 w 768"/>
                <a:gd name="T5" fmla="*/ 780 h 780"/>
                <a:gd name="T6" fmla="*/ 0 w 768"/>
                <a:gd name="T7" fmla="*/ 780 h 780"/>
                <a:gd name="T8" fmla="*/ 0 w 768"/>
                <a:gd name="T9" fmla="*/ 0 h 780"/>
                <a:gd name="T10" fmla="*/ 0 w 768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Rectangle 219">
              <a:extLst>
                <a:ext uri="{FF2B5EF4-FFF2-40B4-BE49-F238E27FC236}">
                  <a16:creationId xmlns:a16="http://schemas.microsoft.com/office/drawing/2014/main" id="{A625F0E7-F983-4C15-B8C4-156FEB0B3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334"/>
              <a:ext cx="21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392" name="Freeform 221">
              <a:extLst>
                <a:ext uri="{FF2B5EF4-FFF2-40B4-BE49-F238E27FC236}">
                  <a16:creationId xmlns:a16="http://schemas.microsoft.com/office/drawing/2014/main" id="{4BA365E1-2475-4301-8E64-0E4D83155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650"/>
              <a:ext cx="774" cy="780"/>
            </a:xfrm>
            <a:custGeom>
              <a:avLst/>
              <a:gdLst>
                <a:gd name="T0" fmla="*/ 0 w 774"/>
                <a:gd name="T1" fmla="*/ 0 h 780"/>
                <a:gd name="T2" fmla="*/ 774 w 774"/>
                <a:gd name="T3" fmla="*/ 0 h 780"/>
                <a:gd name="T4" fmla="*/ 774 w 774"/>
                <a:gd name="T5" fmla="*/ 780 h 780"/>
                <a:gd name="T6" fmla="*/ 0 w 774"/>
                <a:gd name="T7" fmla="*/ 780 h 780"/>
                <a:gd name="T8" fmla="*/ 0 w 774"/>
                <a:gd name="T9" fmla="*/ 0 h 780"/>
                <a:gd name="T10" fmla="*/ 0 w 774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Rectangle 222">
              <a:extLst>
                <a:ext uri="{FF2B5EF4-FFF2-40B4-BE49-F238E27FC236}">
                  <a16:creationId xmlns:a16="http://schemas.microsoft.com/office/drawing/2014/main" id="{2FD338D9-B8AE-48D0-B102-08CDDB350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334"/>
              <a:ext cx="210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394" name="Freeform 224">
              <a:extLst>
                <a:ext uri="{FF2B5EF4-FFF2-40B4-BE49-F238E27FC236}">
                  <a16:creationId xmlns:a16="http://schemas.microsoft.com/office/drawing/2014/main" id="{4BDF6CBB-FDCD-4BEE-BD02-069049E50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888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2" name="Group 230">
            <a:extLst>
              <a:ext uri="{FF2B5EF4-FFF2-40B4-BE49-F238E27FC236}">
                <a16:creationId xmlns:a16="http://schemas.microsoft.com/office/drawing/2014/main" id="{FEF25237-2D72-4101-B28C-3B2CC31727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1963" y="3673475"/>
            <a:ext cx="1357312" cy="1301750"/>
            <a:chOff x="3138" y="840"/>
            <a:chExt cx="1734" cy="1664"/>
          </a:xfrm>
        </p:grpSpPr>
        <p:sp>
          <p:nvSpPr>
            <p:cNvPr id="3195" name="Rectangle 232">
              <a:extLst>
                <a:ext uri="{FF2B5EF4-FFF2-40B4-BE49-F238E27FC236}">
                  <a16:creationId xmlns:a16="http://schemas.microsoft.com/office/drawing/2014/main" id="{EABEE890-8C90-4E29-BEF8-8459FF5F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840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196" name="Freeform 233">
              <a:extLst>
                <a:ext uri="{FF2B5EF4-FFF2-40B4-BE49-F238E27FC236}">
                  <a16:creationId xmlns:a16="http://schemas.microsoft.com/office/drawing/2014/main" id="{706879C2-3A28-43B1-ADC6-58DBB0301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238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" name="Freeform 234">
              <a:extLst>
                <a:ext uri="{FF2B5EF4-FFF2-40B4-BE49-F238E27FC236}">
                  <a16:creationId xmlns:a16="http://schemas.microsoft.com/office/drawing/2014/main" id="{0F426296-A1B7-45F6-8C78-B03C0372C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" name="Freeform 235">
              <a:extLst>
                <a:ext uri="{FF2B5EF4-FFF2-40B4-BE49-F238E27FC236}">
                  <a16:creationId xmlns:a16="http://schemas.microsoft.com/office/drawing/2014/main" id="{18388F29-5D04-4A00-8046-CEDB5E0E4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" name="Freeform 236">
              <a:extLst>
                <a:ext uri="{FF2B5EF4-FFF2-40B4-BE49-F238E27FC236}">
                  <a16:creationId xmlns:a16="http://schemas.microsoft.com/office/drawing/2014/main" id="{33961EEB-6551-42DC-B91E-C3982C33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" name="Freeform 237">
              <a:extLst>
                <a:ext uri="{FF2B5EF4-FFF2-40B4-BE49-F238E27FC236}">
                  <a16:creationId xmlns:a16="http://schemas.microsoft.com/office/drawing/2014/main" id="{2E2E5238-97C1-479C-B0FC-FB9D1AAFB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" y="238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" name="Freeform 238">
              <a:extLst>
                <a:ext uri="{FF2B5EF4-FFF2-40B4-BE49-F238E27FC236}">
                  <a16:creationId xmlns:a16="http://schemas.microsoft.com/office/drawing/2014/main" id="{7DE431B5-A48A-4A16-AEF1-F7E5E1CEA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" name="Freeform 239">
              <a:extLst>
                <a:ext uri="{FF2B5EF4-FFF2-40B4-BE49-F238E27FC236}">
                  <a16:creationId xmlns:a16="http://schemas.microsoft.com/office/drawing/2014/main" id="{68DC8DB7-EB5B-4A6E-9ED9-4C7E91F6A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Freeform 240">
              <a:extLst>
                <a:ext uri="{FF2B5EF4-FFF2-40B4-BE49-F238E27FC236}">
                  <a16:creationId xmlns:a16="http://schemas.microsoft.com/office/drawing/2014/main" id="{062914E6-EAF5-4638-A35C-F42AC28A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Freeform 241">
              <a:extLst>
                <a:ext uri="{FF2B5EF4-FFF2-40B4-BE49-F238E27FC236}">
                  <a16:creationId xmlns:a16="http://schemas.microsoft.com/office/drawing/2014/main" id="{5832A771-1BC9-4F6C-96FC-F7B90D17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Freeform 242">
              <a:extLst>
                <a:ext uri="{FF2B5EF4-FFF2-40B4-BE49-F238E27FC236}">
                  <a16:creationId xmlns:a16="http://schemas.microsoft.com/office/drawing/2014/main" id="{FD7197CE-663A-4998-9395-E41AEF4A0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38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" name="Freeform 243">
              <a:extLst>
                <a:ext uri="{FF2B5EF4-FFF2-40B4-BE49-F238E27FC236}">
                  <a16:creationId xmlns:a16="http://schemas.microsoft.com/office/drawing/2014/main" id="{EE867A36-A227-49BA-ADF1-B7BE6F3DB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Freeform 244">
              <a:extLst>
                <a:ext uri="{FF2B5EF4-FFF2-40B4-BE49-F238E27FC236}">
                  <a16:creationId xmlns:a16="http://schemas.microsoft.com/office/drawing/2014/main" id="{CB18A974-0963-4341-9A64-7AB47D529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245">
              <a:extLst>
                <a:ext uri="{FF2B5EF4-FFF2-40B4-BE49-F238E27FC236}">
                  <a16:creationId xmlns:a16="http://schemas.microsoft.com/office/drawing/2014/main" id="{E9020E0F-23F0-4371-B45F-B007820C1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246">
              <a:extLst>
                <a:ext uri="{FF2B5EF4-FFF2-40B4-BE49-F238E27FC236}">
                  <a16:creationId xmlns:a16="http://schemas.microsoft.com/office/drawing/2014/main" id="{E5A9B3DF-0701-4557-9CC0-3EEC2CB76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238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247">
              <a:extLst>
                <a:ext uri="{FF2B5EF4-FFF2-40B4-BE49-F238E27FC236}">
                  <a16:creationId xmlns:a16="http://schemas.microsoft.com/office/drawing/2014/main" id="{BCC57C16-711A-48E0-9BE1-7F9F5B55A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248">
              <a:extLst>
                <a:ext uri="{FF2B5EF4-FFF2-40B4-BE49-F238E27FC236}">
                  <a16:creationId xmlns:a16="http://schemas.microsoft.com/office/drawing/2014/main" id="{C0B29BA4-9E3B-493B-9B75-A1DCA39A2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249">
              <a:extLst>
                <a:ext uri="{FF2B5EF4-FFF2-40B4-BE49-F238E27FC236}">
                  <a16:creationId xmlns:a16="http://schemas.microsoft.com/office/drawing/2014/main" id="{F5614C95-1F72-431F-B4F4-B084A036E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Freeform 250">
              <a:extLst>
                <a:ext uri="{FF2B5EF4-FFF2-40B4-BE49-F238E27FC236}">
                  <a16:creationId xmlns:a16="http://schemas.microsoft.com/office/drawing/2014/main" id="{EDD067B4-8337-435D-94D7-ACD29ED36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251">
              <a:extLst>
                <a:ext uri="{FF2B5EF4-FFF2-40B4-BE49-F238E27FC236}">
                  <a16:creationId xmlns:a16="http://schemas.microsoft.com/office/drawing/2014/main" id="{EB44DCCE-0860-403B-9819-3F1658E1A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38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252">
              <a:extLst>
                <a:ext uri="{FF2B5EF4-FFF2-40B4-BE49-F238E27FC236}">
                  <a16:creationId xmlns:a16="http://schemas.microsoft.com/office/drawing/2014/main" id="{F950AD89-46C3-425E-8F69-6B7B71C07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253">
              <a:extLst>
                <a:ext uri="{FF2B5EF4-FFF2-40B4-BE49-F238E27FC236}">
                  <a16:creationId xmlns:a16="http://schemas.microsoft.com/office/drawing/2014/main" id="{E40063BD-40F9-40F3-8874-044FAB4D1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Freeform 254">
              <a:extLst>
                <a:ext uri="{FF2B5EF4-FFF2-40B4-BE49-F238E27FC236}">
                  <a16:creationId xmlns:a16="http://schemas.microsoft.com/office/drawing/2014/main" id="{4D023642-BBBF-4DB2-AF82-DFD2F2034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255">
              <a:extLst>
                <a:ext uri="{FF2B5EF4-FFF2-40B4-BE49-F238E27FC236}">
                  <a16:creationId xmlns:a16="http://schemas.microsoft.com/office/drawing/2014/main" id="{873D3B1E-6C7D-4DF4-A7CC-AF484AD01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" y="238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Freeform 256">
              <a:extLst>
                <a:ext uri="{FF2B5EF4-FFF2-40B4-BE49-F238E27FC236}">
                  <a16:creationId xmlns:a16="http://schemas.microsoft.com/office/drawing/2014/main" id="{40C7E620-7F5C-41C6-803D-A99D19801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257">
              <a:extLst>
                <a:ext uri="{FF2B5EF4-FFF2-40B4-BE49-F238E27FC236}">
                  <a16:creationId xmlns:a16="http://schemas.microsoft.com/office/drawing/2014/main" id="{528D988E-A2DA-4BF1-9674-8561FA886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258">
              <a:extLst>
                <a:ext uri="{FF2B5EF4-FFF2-40B4-BE49-F238E27FC236}">
                  <a16:creationId xmlns:a16="http://schemas.microsoft.com/office/drawing/2014/main" id="{C3AFC44E-C9F2-470E-9CAF-83AA1A57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2" name="Freeform 259">
              <a:extLst>
                <a:ext uri="{FF2B5EF4-FFF2-40B4-BE49-F238E27FC236}">
                  <a16:creationId xmlns:a16="http://schemas.microsoft.com/office/drawing/2014/main" id="{4C1A94D0-8C43-42FC-BEDD-93289980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Freeform 260">
              <a:extLst>
                <a:ext uri="{FF2B5EF4-FFF2-40B4-BE49-F238E27FC236}">
                  <a16:creationId xmlns:a16="http://schemas.microsoft.com/office/drawing/2014/main" id="{010E5D57-E77C-4A0C-8DE0-01C076B61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" y="2388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Freeform 261">
              <a:extLst>
                <a:ext uri="{FF2B5EF4-FFF2-40B4-BE49-F238E27FC236}">
                  <a16:creationId xmlns:a16="http://schemas.microsoft.com/office/drawing/2014/main" id="{B55F95EA-A423-4EB4-BBDA-99F6D36E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5" name="Freeform 262">
              <a:extLst>
                <a:ext uri="{FF2B5EF4-FFF2-40B4-BE49-F238E27FC236}">
                  <a16:creationId xmlns:a16="http://schemas.microsoft.com/office/drawing/2014/main" id="{A9E74ED7-A583-4347-8422-81A697F73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6" name="Freeform 263">
              <a:extLst>
                <a:ext uri="{FF2B5EF4-FFF2-40B4-BE49-F238E27FC236}">
                  <a16:creationId xmlns:a16="http://schemas.microsoft.com/office/drawing/2014/main" id="{D2212B65-492C-4A4F-AF3A-42E43AD03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7" name="Freeform 264">
              <a:extLst>
                <a:ext uri="{FF2B5EF4-FFF2-40B4-BE49-F238E27FC236}">
                  <a16:creationId xmlns:a16="http://schemas.microsoft.com/office/drawing/2014/main" id="{5CAB8529-C878-475F-A01B-3D83FF954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388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8" name="Freeform 265">
              <a:extLst>
                <a:ext uri="{FF2B5EF4-FFF2-40B4-BE49-F238E27FC236}">
                  <a16:creationId xmlns:a16="http://schemas.microsoft.com/office/drawing/2014/main" id="{635D33A8-D713-42B4-8EE2-20EA4A0DD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9" name="Freeform 266">
              <a:extLst>
                <a:ext uri="{FF2B5EF4-FFF2-40B4-BE49-F238E27FC236}">
                  <a16:creationId xmlns:a16="http://schemas.microsoft.com/office/drawing/2014/main" id="{DC588467-4747-43CC-A55B-5413B12F9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Freeform 267">
              <a:extLst>
                <a:ext uri="{FF2B5EF4-FFF2-40B4-BE49-F238E27FC236}">
                  <a16:creationId xmlns:a16="http://schemas.microsoft.com/office/drawing/2014/main" id="{CA20E4A3-6CE8-4F29-8BDB-611931947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1" name="Freeform 268">
              <a:extLst>
                <a:ext uri="{FF2B5EF4-FFF2-40B4-BE49-F238E27FC236}">
                  <a16:creationId xmlns:a16="http://schemas.microsoft.com/office/drawing/2014/main" id="{2FBBFBEE-DC7A-4301-AAFE-A75C557A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388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Rectangle 269">
              <a:extLst>
                <a:ext uri="{FF2B5EF4-FFF2-40B4-BE49-F238E27FC236}">
                  <a16:creationId xmlns:a16="http://schemas.microsoft.com/office/drawing/2014/main" id="{4FA9EC8B-C10B-46B1-9DF2-E3EE615D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248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33" name="Rectangle 270">
              <a:extLst>
                <a:ext uri="{FF2B5EF4-FFF2-40B4-BE49-F238E27FC236}">
                  <a16:creationId xmlns:a16="http://schemas.microsoft.com/office/drawing/2014/main" id="{6F595E7A-A344-466E-85C8-4CDA77A3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43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234" name="Rectangle 271">
              <a:extLst>
                <a:ext uri="{FF2B5EF4-FFF2-40B4-BE49-F238E27FC236}">
                  <a16:creationId xmlns:a16="http://schemas.microsoft.com/office/drawing/2014/main" id="{B608AC06-95B8-41EC-8AD3-93E4228AF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248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35" name="Rectangle 272">
              <a:extLst>
                <a:ext uri="{FF2B5EF4-FFF2-40B4-BE49-F238E27FC236}">
                  <a16:creationId xmlns:a16="http://schemas.microsoft.com/office/drawing/2014/main" id="{7AB344C1-5504-485B-AF72-63089DD5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43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236" name="Rectangle 273">
              <a:extLst>
                <a:ext uri="{FF2B5EF4-FFF2-40B4-BE49-F238E27FC236}">
                  <a16:creationId xmlns:a16="http://schemas.microsoft.com/office/drawing/2014/main" id="{CCD7C86B-2C9C-4661-8106-6C32377D9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48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37" name="Rectangle 274">
              <a:extLst>
                <a:ext uri="{FF2B5EF4-FFF2-40B4-BE49-F238E27FC236}">
                  <a16:creationId xmlns:a16="http://schemas.microsoft.com/office/drawing/2014/main" id="{B12B1709-158C-403E-87F6-EDEA027E9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43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238" name="Rectangle 275">
              <a:extLst>
                <a:ext uri="{FF2B5EF4-FFF2-40B4-BE49-F238E27FC236}">
                  <a16:creationId xmlns:a16="http://schemas.microsoft.com/office/drawing/2014/main" id="{60997D02-DAC9-4F02-8CEA-C2761B2D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48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39" name="Rectangle 276">
              <a:extLst>
                <a:ext uri="{FF2B5EF4-FFF2-40B4-BE49-F238E27FC236}">
                  <a16:creationId xmlns:a16="http://schemas.microsoft.com/office/drawing/2014/main" id="{60B5F1D9-35DE-45E2-BA19-A142C1A0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43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sp>
          <p:nvSpPr>
            <p:cNvPr id="3240" name="Freeform 278">
              <a:extLst>
                <a:ext uri="{FF2B5EF4-FFF2-40B4-BE49-F238E27FC236}">
                  <a16:creationId xmlns:a16="http://schemas.microsoft.com/office/drawing/2014/main" id="{CC94F713-0367-453F-B012-180975B99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382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1" name="Freeform 279">
              <a:extLst>
                <a:ext uri="{FF2B5EF4-FFF2-40B4-BE49-F238E27FC236}">
                  <a16:creationId xmlns:a16="http://schemas.microsoft.com/office/drawing/2014/main" id="{CECCFEB2-5775-49C5-A0A6-9E14C3E3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26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2" name="Freeform 280">
              <a:extLst>
                <a:ext uri="{FF2B5EF4-FFF2-40B4-BE49-F238E27FC236}">
                  <a16:creationId xmlns:a16="http://schemas.microsoft.com/office/drawing/2014/main" id="{89BC1028-51AF-42D1-908F-2D0BA91B7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20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3" name="Freeform 281">
              <a:extLst>
                <a:ext uri="{FF2B5EF4-FFF2-40B4-BE49-F238E27FC236}">
                  <a16:creationId xmlns:a16="http://schemas.microsoft.com/office/drawing/2014/main" id="{F8FA6F59-A665-415D-AE6E-F7DA583A7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5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4" name="Freeform 282">
              <a:extLst>
                <a:ext uri="{FF2B5EF4-FFF2-40B4-BE49-F238E27FC236}">
                  <a16:creationId xmlns:a16="http://schemas.microsoft.com/office/drawing/2014/main" id="{F24325D9-12BE-4B86-B168-E27C6EDDF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2118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5" name="Freeform 283">
              <a:extLst>
                <a:ext uri="{FF2B5EF4-FFF2-40B4-BE49-F238E27FC236}">
                  <a16:creationId xmlns:a16="http://schemas.microsoft.com/office/drawing/2014/main" id="{74C76D8F-1787-462D-B18C-4F5F4242C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08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6" name="Freeform 284">
              <a:extLst>
                <a:ext uri="{FF2B5EF4-FFF2-40B4-BE49-F238E27FC236}">
                  <a16:creationId xmlns:a16="http://schemas.microsoft.com/office/drawing/2014/main" id="{BA643A8F-1435-409C-A031-1F6BF1E12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05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7" name="Freeform 285">
              <a:extLst>
                <a:ext uri="{FF2B5EF4-FFF2-40B4-BE49-F238E27FC236}">
                  <a16:creationId xmlns:a16="http://schemas.microsoft.com/office/drawing/2014/main" id="{04816C51-2DAF-4DD1-AFC5-73085A28E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04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8" name="Freeform 286">
              <a:extLst>
                <a:ext uri="{FF2B5EF4-FFF2-40B4-BE49-F238E27FC236}">
                  <a16:creationId xmlns:a16="http://schemas.microsoft.com/office/drawing/2014/main" id="{9876A26A-9712-490D-9F98-40B0C8535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01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9" name="Freeform 287">
              <a:extLst>
                <a:ext uri="{FF2B5EF4-FFF2-40B4-BE49-F238E27FC236}">
                  <a16:creationId xmlns:a16="http://schemas.microsoft.com/office/drawing/2014/main" id="{D76226DC-655E-40E4-B768-81CE60E31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1998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0" name="Freeform 288">
              <a:extLst>
                <a:ext uri="{FF2B5EF4-FFF2-40B4-BE49-F238E27FC236}">
                  <a16:creationId xmlns:a16="http://schemas.microsoft.com/office/drawing/2014/main" id="{B3F73801-CF1A-4D77-8F5F-003737B7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8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1" name="Freeform 289">
              <a:extLst>
                <a:ext uri="{FF2B5EF4-FFF2-40B4-BE49-F238E27FC236}">
                  <a16:creationId xmlns:a16="http://schemas.microsoft.com/office/drawing/2014/main" id="{7AA62EEA-3583-46E0-9967-79CA80901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1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2" name="Freeform 290">
              <a:extLst>
                <a:ext uri="{FF2B5EF4-FFF2-40B4-BE49-F238E27FC236}">
                  <a16:creationId xmlns:a16="http://schemas.microsoft.com/office/drawing/2014/main" id="{A5B7EA95-48CC-47B2-BA32-DE0393A4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77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3" name="Freeform 291">
              <a:extLst>
                <a:ext uri="{FF2B5EF4-FFF2-40B4-BE49-F238E27FC236}">
                  <a16:creationId xmlns:a16="http://schemas.microsoft.com/office/drawing/2014/main" id="{AB815993-2B63-4A04-8510-A5A227D7D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1734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4" name="Freeform 292">
              <a:extLst>
                <a:ext uri="{FF2B5EF4-FFF2-40B4-BE49-F238E27FC236}">
                  <a16:creationId xmlns:a16="http://schemas.microsoft.com/office/drawing/2014/main" id="{5FEDEAFC-1A81-48BA-90F0-B7BC27720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69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5" name="Freeform 293">
              <a:extLst>
                <a:ext uri="{FF2B5EF4-FFF2-40B4-BE49-F238E27FC236}">
                  <a16:creationId xmlns:a16="http://schemas.microsoft.com/office/drawing/2014/main" id="{E6DDDDA5-2441-4A60-86FF-95CBA7F4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67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6" name="Freeform 294">
              <a:extLst>
                <a:ext uri="{FF2B5EF4-FFF2-40B4-BE49-F238E27FC236}">
                  <a16:creationId xmlns:a16="http://schemas.microsoft.com/office/drawing/2014/main" id="{0FE747D3-93C7-4CDD-B11E-189E8B5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65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7" name="Freeform 295">
              <a:extLst>
                <a:ext uri="{FF2B5EF4-FFF2-40B4-BE49-F238E27FC236}">
                  <a16:creationId xmlns:a16="http://schemas.microsoft.com/office/drawing/2014/main" id="{E1D95098-CAC3-40B1-BB8E-308F76921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63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8" name="Freeform 296">
              <a:extLst>
                <a:ext uri="{FF2B5EF4-FFF2-40B4-BE49-F238E27FC236}">
                  <a16:creationId xmlns:a16="http://schemas.microsoft.com/office/drawing/2014/main" id="{7E1E5EF2-E9CE-4A42-B058-73EB0A60E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1614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9" name="Freeform 297">
              <a:extLst>
                <a:ext uri="{FF2B5EF4-FFF2-40B4-BE49-F238E27FC236}">
                  <a16:creationId xmlns:a16="http://schemas.microsoft.com/office/drawing/2014/main" id="{3FF9049D-2CE0-4BC7-9750-0C3CA5038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50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0" name="Freeform 298">
              <a:extLst>
                <a:ext uri="{FF2B5EF4-FFF2-40B4-BE49-F238E27FC236}">
                  <a16:creationId xmlns:a16="http://schemas.microsoft.com/office/drawing/2014/main" id="{D36AB8DF-1106-4EF2-895F-6FCE36C9F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42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1" name="Freeform 299">
              <a:extLst>
                <a:ext uri="{FF2B5EF4-FFF2-40B4-BE49-F238E27FC236}">
                  <a16:creationId xmlns:a16="http://schemas.microsoft.com/office/drawing/2014/main" id="{63374BD1-D767-4340-BD43-AAAB82930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38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2" name="Freeform 300">
              <a:extLst>
                <a:ext uri="{FF2B5EF4-FFF2-40B4-BE49-F238E27FC236}">
                  <a16:creationId xmlns:a16="http://schemas.microsoft.com/office/drawing/2014/main" id="{3BB9A4E6-030B-46C1-935B-A2CD2B201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1344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3" name="Freeform 301">
              <a:extLst>
                <a:ext uri="{FF2B5EF4-FFF2-40B4-BE49-F238E27FC236}">
                  <a16:creationId xmlns:a16="http://schemas.microsoft.com/office/drawing/2014/main" id="{1457C2C6-249A-426A-AE30-CDAB72956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31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4" name="Freeform 302">
              <a:extLst>
                <a:ext uri="{FF2B5EF4-FFF2-40B4-BE49-F238E27FC236}">
                  <a16:creationId xmlns:a16="http://schemas.microsoft.com/office/drawing/2014/main" id="{99F578D5-0DC7-4EBE-90A4-3D508358E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29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Freeform 303">
              <a:extLst>
                <a:ext uri="{FF2B5EF4-FFF2-40B4-BE49-F238E27FC236}">
                  <a16:creationId xmlns:a16="http://schemas.microsoft.com/office/drawing/2014/main" id="{85131334-5203-4667-A513-56D21A7EC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26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Freeform 304">
              <a:extLst>
                <a:ext uri="{FF2B5EF4-FFF2-40B4-BE49-F238E27FC236}">
                  <a16:creationId xmlns:a16="http://schemas.microsoft.com/office/drawing/2014/main" id="{8027DEE1-E95C-4B00-BFAC-B9805EF0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24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Freeform 305">
              <a:extLst>
                <a:ext uri="{FF2B5EF4-FFF2-40B4-BE49-F238E27FC236}">
                  <a16:creationId xmlns:a16="http://schemas.microsoft.com/office/drawing/2014/main" id="{20455126-F889-46B3-93F9-9648F33DE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1230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Freeform 306">
              <a:extLst>
                <a:ext uri="{FF2B5EF4-FFF2-40B4-BE49-F238E27FC236}">
                  <a16:creationId xmlns:a16="http://schemas.microsoft.com/office/drawing/2014/main" id="{C8CAE673-97D0-4DAB-80AF-12D765BB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11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Freeform 307">
              <a:extLst>
                <a:ext uri="{FF2B5EF4-FFF2-40B4-BE49-F238E27FC236}">
                  <a16:creationId xmlns:a16="http://schemas.microsoft.com/office/drawing/2014/main" id="{0905EE27-D022-4681-81B9-E1ED09FFF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04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Freeform 308">
              <a:extLst>
                <a:ext uri="{FF2B5EF4-FFF2-40B4-BE49-F238E27FC236}">
                  <a16:creationId xmlns:a16="http://schemas.microsoft.com/office/drawing/2014/main" id="{3B1946FD-CC5D-49DE-BC92-DCF479FBC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99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1" name="Freeform 309">
              <a:extLst>
                <a:ext uri="{FF2B5EF4-FFF2-40B4-BE49-F238E27FC236}">
                  <a16:creationId xmlns:a16="http://schemas.microsoft.com/office/drawing/2014/main" id="{948EEF57-2B95-4E88-9A30-3345818E6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960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2" name="Freeform 310">
              <a:extLst>
                <a:ext uri="{FF2B5EF4-FFF2-40B4-BE49-F238E27FC236}">
                  <a16:creationId xmlns:a16="http://schemas.microsoft.com/office/drawing/2014/main" id="{BDBE9380-92B8-4258-B45B-1C6AABD5F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93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3" name="Freeform 311">
              <a:extLst>
                <a:ext uri="{FF2B5EF4-FFF2-40B4-BE49-F238E27FC236}">
                  <a16:creationId xmlns:a16="http://schemas.microsoft.com/office/drawing/2014/main" id="{6878F284-826F-4AF7-9AA9-5BC632AA0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90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4" name="Freeform 312">
              <a:extLst>
                <a:ext uri="{FF2B5EF4-FFF2-40B4-BE49-F238E27FC236}">
                  <a16:creationId xmlns:a16="http://schemas.microsoft.com/office/drawing/2014/main" id="{3391BFA6-8479-4BCD-A6F8-655C466C8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88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5" name="Freeform 313">
              <a:extLst>
                <a:ext uri="{FF2B5EF4-FFF2-40B4-BE49-F238E27FC236}">
                  <a16:creationId xmlns:a16="http://schemas.microsoft.com/office/drawing/2014/main" id="{EC8F6232-DE4F-4E20-A3F4-8A4883085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86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Rectangle 314">
              <a:extLst>
                <a:ext uri="{FF2B5EF4-FFF2-40B4-BE49-F238E27FC236}">
                  <a16:creationId xmlns:a16="http://schemas.microsoft.com/office/drawing/2014/main" id="{F2FF5EB8-571C-49DB-8576-C37BC1F1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358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77" name="Rectangle 315">
              <a:extLst>
                <a:ext uri="{FF2B5EF4-FFF2-40B4-BE49-F238E27FC236}">
                  <a16:creationId xmlns:a16="http://schemas.microsoft.com/office/drawing/2014/main" id="{50A13581-ED5D-4F59-B2D5-52577C6C3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10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278" name="Rectangle 316">
              <a:extLst>
                <a:ext uri="{FF2B5EF4-FFF2-40B4-BE49-F238E27FC236}">
                  <a16:creationId xmlns:a16="http://schemas.microsoft.com/office/drawing/2014/main" id="{AF3E4149-AF31-475A-8179-EAA7C25F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97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79" name="Rectangle 317">
              <a:extLst>
                <a:ext uri="{FF2B5EF4-FFF2-40B4-BE49-F238E27FC236}">
                  <a16:creationId xmlns:a16="http://schemas.microsoft.com/office/drawing/2014/main" id="{1991D639-8226-4C92-AF2C-2CBEF89E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2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280" name="Rectangle 318">
              <a:extLst>
                <a:ext uri="{FF2B5EF4-FFF2-40B4-BE49-F238E27FC236}">
                  <a16:creationId xmlns:a16="http://schemas.microsoft.com/office/drawing/2014/main" id="{60285057-00EA-4E52-AFA5-E98A1C0E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59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81" name="Rectangle 319">
              <a:extLst>
                <a:ext uri="{FF2B5EF4-FFF2-40B4-BE49-F238E27FC236}">
                  <a16:creationId xmlns:a16="http://schemas.microsoft.com/office/drawing/2014/main" id="{4BAFB80B-1F80-482B-84FB-AEBCB7A0F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4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282" name="Rectangle 320">
              <a:extLst>
                <a:ext uri="{FF2B5EF4-FFF2-40B4-BE49-F238E27FC236}">
                  <a16:creationId xmlns:a16="http://schemas.microsoft.com/office/drawing/2014/main" id="{52FF8679-9E21-4D1D-96FF-BE7733E2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20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283" name="Rectangle 321">
              <a:extLst>
                <a:ext uri="{FF2B5EF4-FFF2-40B4-BE49-F238E27FC236}">
                  <a16:creationId xmlns:a16="http://schemas.microsoft.com/office/drawing/2014/main" id="{1E89AC2C-E798-4DB3-A2FE-9007EC8E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pic>
          <p:nvPicPr>
            <p:cNvPr id="3284" name="Picture 323">
              <a:extLst>
                <a:ext uri="{FF2B5EF4-FFF2-40B4-BE49-F238E27FC236}">
                  <a16:creationId xmlns:a16="http://schemas.microsoft.com/office/drawing/2014/main" id="{72FF60A3-20B2-41F8-8447-5C740C726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" y="846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5" name="Picture 324">
              <a:extLst>
                <a:ext uri="{FF2B5EF4-FFF2-40B4-BE49-F238E27FC236}">
                  <a16:creationId xmlns:a16="http://schemas.microsoft.com/office/drawing/2014/main" id="{51946095-409A-40C6-B220-ECD721053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" y="846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6" name="Freeform 325">
              <a:extLst>
                <a:ext uri="{FF2B5EF4-FFF2-40B4-BE49-F238E27FC236}">
                  <a16:creationId xmlns:a16="http://schemas.microsoft.com/office/drawing/2014/main" id="{F15EBA41-6055-4426-8187-D198283DA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840"/>
              <a:ext cx="768" cy="762"/>
            </a:xfrm>
            <a:custGeom>
              <a:avLst/>
              <a:gdLst>
                <a:gd name="T0" fmla="*/ 0 w 768"/>
                <a:gd name="T1" fmla="*/ 0 h 762"/>
                <a:gd name="T2" fmla="*/ 768 w 768"/>
                <a:gd name="T3" fmla="*/ 0 h 762"/>
                <a:gd name="T4" fmla="*/ 768 w 768"/>
                <a:gd name="T5" fmla="*/ 762 h 762"/>
                <a:gd name="T6" fmla="*/ 0 w 768"/>
                <a:gd name="T7" fmla="*/ 762 h 762"/>
                <a:gd name="T8" fmla="*/ 0 w 768"/>
                <a:gd name="T9" fmla="*/ 0 h 762"/>
                <a:gd name="T10" fmla="*/ 0 w 768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Rectangle 326">
              <a:extLst>
                <a:ext uri="{FF2B5EF4-FFF2-40B4-BE49-F238E27FC236}">
                  <a16:creationId xmlns:a16="http://schemas.microsoft.com/office/drawing/2014/main" id="{11CA5245-DC4B-4594-B61E-E7E7DEF8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840"/>
              <a:ext cx="21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288" name="Freeform 328">
              <a:extLst>
                <a:ext uri="{FF2B5EF4-FFF2-40B4-BE49-F238E27FC236}">
                  <a16:creationId xmlns:a16="http://schemas.microsoft.com/office/drawing/2014/main" id="{412B757B-2EBD-4484-86EC-1E7DC6912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840"/>
              <a:ext cx="774" cy="762"/>
            </a:xfrm>
            <a:custGeom>
              <a:avLst/>
              <a:gdLst>
                <a:gd name="T0" fmla="*/ 0 w 774"/>
                <a:gd name="T1" fmla="*/ 0 h 762"/>
                <a:gd name="T2" fmla="*/ 774 w 774"/>
                <a:gd name="T3" fmla="*/ 0 h 762"/>
                <a:gd name="T4" fmla="*/ 774 w 774"/>
                <a:gd name="T5" fmla="*/ 762 h 762"/>
                <a:gd name="T6" fmla="*/ 0 w 774"/>
                <a:gd name="T7" fmla="*/ 762 h 762"/>
                <a:gd name="T8" fmla="*/ 0 w 774"/>
                <a:gd name="T9" fmla="*/ 0 h 762"/>
                <a:gd name="T10" fmla="*/ 0 w 774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Rectangle 329">
              <a:extLst>
                <a:ext uri="{FF2B5EF4-FFF2-40B4-BE49-F238E27FC236}">
                  <a16:creationId xmlns:a16="http://schemas.microsoft.com/office/drawing/2014/main" id="{97AAACC0-C95A-4A8B-ABF8-6DFF7AE40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840"/>
              <a:ext cx="21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290" name="Freeform 331">
              <a:extLst>
                <a:ext uri="{FF2B5EF4-FFF2-40B4-BE49-F238E27FC236}">
                  <a16:creationId xmlns:a16="http://schemas.microsoft.com/office/drawing/2014/main" id="{6E7A7DD1-8604-49D8-9CE9-099F76F7B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602"/>
              <a:ext cx="768" cy="780"/>
            </a:xfrm>
            <a:custGeom>
              <a:avLst/>
              <a:gdLst>
                <a:gd name="T0" fmla="*/ 0 w 768"/>
                <a:gd name="T1" fmla="*/ 0 h 780"/>
                <a:gd name="T2" fmla="*/ 768 w 768"/>
                <a:gd name="T3" fmla="*/ 0 h 780"/>
                <a:gd name="T4" fmla="*/ 768 w 768"/>
                <a:gd name="T5" fmla="*/ 780 h 780"/>
                <a:gd name="T6" fmla="*/ 0 w 768"/>
                <a:gd name="T7" fmla="*/ 780 h 780"/>
                <a:gd name="T8" fmla="*/ 0 w 768"/>
                <a:gd name="T9" fmla="*/ 0 h 780"/>
                <a:gd name="T10" fmla="*/ 0 w 768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Rectangle 332">
              <a:extLst>
                <a:ext uri="{FF2B5EF4-FFF2-40B4-BE49-F238E27FC236}">
                  <a16:creationId xmlns:a16="http://schemas.microsoft.com/office/drawing/2014/main" id="{8110097C-94B9-456C-9697-0983B926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2286"/>
              <a:ext cx="21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292" name="Freeform 334">
              <a:extLst>
                <a:ext uri="{FF2B5EF4-FFF2-40B4-BE49-F238E27FC236}">
                  <a16:creationId xmlns:a16="http://schemas.microsoft.com/office/drawing/2014/main" id="{4BC137F7-AB48-421C-B63D-1F85699C9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1602"/>
              <a:ext cx="774" cy="780"/>
            </a:xfrm>
            <a:custGeom>
              <a:avLst/>
              <a:gdLst>
                <a:gd name="T0" fmla="*/ 0 w 774"/>
                <a:gd name="T1" fmla="*/ 0 h 780"/>
                <a:gd name="T2" fmla="*/ 774 w 774"/>
                <a:gd name="T3" fmla="*/ 0 h 780"/>
                <a:gd name="T4" fmla="*/ 774 w 774"/>
                <a:gd name="T5" fmla="*/ 780 h 780"/>
                <a:gd name="T6" fmla="*/ 0 w 774"/>
                <a:gd name="T7" fmla="*/ 780 h 780"/>
                <a:gd name="T8" fmla="*/ 0 w 774"/>
                <a:gd name="T9" fmla="*/ 0 h 780"/>
                <a:gd name="T10" fmla="*/ 0 w 774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Rectangle 335">
              <a:extLst>
                <a:ext uri="{FF2B5EF4-FFF2-40B4-BE49-F238E27FC236}">
                  <a16:creationId xmlns:a16="http://schemas.microsoft.com/office/drawing/2014/main" id="{4164F1E3-AE21-44BD-A62F-5A4CABBB8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286"/>
              <a:ext cx="210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294" name="Freeform 337">
              <a:extLst>
                <a:ext uri="{FF2B5EF4-FFF2-40B4-BE49-F238E27FC236}">
                  <a16:creationId xmlns:a16="http://schemas.microsoft.com/office/drawing/2014/main" id="{4B88D71E-C314-4CE1-9A65-8D07F9FD0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840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3" name="Group 463">
            <a:extLst>
              <a:ext uri="{FF2B5EF4-FFF2-40B4-BE49-F238E27FC236}">
                <a16:creationId xmlns:a16="http://schemas.microsoft.com/office/drawing/2014/main" id="{83011561-FA42-48F3-AFF6-C951466664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1963" y="2378075"/>
            <a:ext cx="1357312" cy="1301750"/>
            <a:chOff x="510" y="2022"/>
            <a:chExt cx="1734" cy="1664"/>
          </a:xfrm>
        </p:grpSpPr>
        <p:sp>
          <p:nvSpPr>
            <p:cNvPr id="3095" name="Rectangle 465">
              <a:extLst>
                <a:ext uri="{FF2B5EF4-FFF2-40B4-BE49-F238E27FC236}">
                  <a16:creationId xmlns:a16="http://schemas.microsoft.com/office/drawing/2014/main" id="{CE4B5EAA-3A77-49BE-BC13-1BCB12B9C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022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096" name="Freeform 466">
              <a:extLst>
                <a:ext uri="{FF2B5EF4-FFF2-40B4-BE49-F238E27FC236}">
                  <a16:creationId xmlns:a16="http://schemas.microsoft.com/office/drawing/2014/main" id="{E5142AB1-803F-4032-8B9D-F6CA644D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570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467">
              <a:extLst>
                <a:ext uri="{FF2B5EF4-FFF2-40B4-BE49-F238E27FC236}">
                  <a16:creationId xmlns:a16="http://schemas.microsoft.com/office/drawing/2014/main" id="{E2B04B29-0C54-4F70-AE7E-44A12551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468">
              <a:extLst>
                <a:ext uri="{FF2B5EF4-FFF2-40B4-BE49-F238E27FC236}">
                  <a16:creationId xmlns:a16="http://schemas.microsoft.com/office/drawing/2014/main" id="{B7690FD9-51EB-4D0A-90A3-409B4E17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469">
              <a:extLst>
                <a:ext uri="{FF2B5EF4-FFF2-40B4-BE49-F238E27FC236}">
                  <a16:creationId xmlns:a16="http://schemas.microsoft.com/office/drawing/2014/main" id="{D70E4C2B-1959-497C-8FA7-7631F51A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470">
              <a:extLst>
                <a:ext uri="{FF2B5EF4-FFF2-40B4-BE49-F238E27FC236}">
                  <a16:creationId xmlns:a16="http://schemas.microsoft.com/office/drawing/2014/main" id="{267669D7-9A27-4753-98E2-0DBDF559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570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471">
              <a:extLst>
                <a:ext uri="{FF2B5EF4-FFF2-40B4-BE49-F238E27FC236}">
                  <a16:creationId xmlns:a16="http://schemas.microsoft.com/office/drawing/2014/main" id="{17EA7E3B-DA46-462D-8B5F-CCA0E8C1E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472">
              <a:extLst>
                <a:ext uri="{FF2B5EF4-FFF2-40B4-BE49-F238E27FC236}">
                  <a16:creationId xmlns:a16="http://schemas.microsoft.com/office/drawing/2014/main" id="{F6CA6AB4-E4C6-44E7-A2C0-5780DFE1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473">
              <a:extLst>
                <a:ext uri="{FF2B5EF4-FFF2-40B4-BE49-F238E27FC236}">
                  <a16:creationId xmlns:a16="http://schemas.microsoft.com/office/drawing/2014/main" id="{824D3034-B0EE-4444-91E0-400043E3B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474">
              <a:extLst>
                <a:ext uri="{FF2B5EF4-FFF2-40B4-BE49-F238E27FC236}">
                  <a16:creationId xmlns:a16="http://schemas.microsoft.com/office/drawing/2014/main" id="{DFC4A91A-8B3A-4056-A4D8-A7CF5DB7E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475">
              <a:extLst>
                <a:ext uri="{FF2B5EF4-FFF2-40B4-BE49-F238E27FC236}">
                  <a16:creationId xmlns:a16="http://schemas.microsoft.com/office/drawing/2014/main" id="{97D56FAC-DE6E-4FF8-8587-77B49E22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70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476">
              <a:extLst>
                <a:ext uri="{FF2B5EF4-FFF2-40B4-BE49-F238E27FC236}">
                  <a16:creationId xmlns:a16="http://schemas.microsoft.com/office/drawing/2014/main" id="{EB0EF843-C36E-4143-953F-206677F17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477">
              <a:extLst>
                <a:ext uri="{FF2B5EF4-FFF2-40B4-BE49-F238E27FC236}">
                  <a16:creationId xmlns:a16="http://schemas.microsoft.com/office/drawing/2014/main" id="{DB912651-6446-46DC-8A5C-6A7223509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478">
              <a:extLst>
                <a:ext uri="{FF2B5EF4-FFF2-40B4-BE49-F238E27FC236}">
                  <a16:creationId xmlns:a16="http://schemas.microsoft.com/office/drawing/2014/main" id="{FAB4ED8A-3425-4254-85DC-8795E4F7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479">
              <a:extLst>
                <a:ext uri="{FF2B5EF4-FFF2-40B4-BE49-F238E27FC236}">
                  <a16:creationId xmlns:a16="http://schemas.microsoft.com/office/drawing/2014/main" id="{3AEAB62E-2C07-412F-89F8-547E1EC32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570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480">
              <a:extLst>
                <a:ext uri="{FF2B5EF4-FFF2-40B4-BE49-F238E27FC236}">
                  <a16:creationId xmlns:a16="http://schemas.microsoft.com/office/drawing/2014/main" id="{52B15A26-CCDF-4654-A053-25C7E05F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481">
              <a:extLst>
                <a:ext uri="{FF2B5EF4-FFF2-40B4-BE49-F238E27FC236}">
                  <a16:creationId xmlns:a16="http://schemas.microsoft.com/office/drawing/2014/main" id="{ECE78DD7-DBAC-4A13-9B0C-C9A1971F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82">
              <a:extLst>
                <a:ext uri="{FF2B5EF4-FFF2-40B4-BE49-F238E27FC236}">
                  <a16:creationId xmlns:a16="http://schemas.microsoft.com/office/drawing/2014/main" id="{5324E50E-04BC-4DDC-ADB2-D1087A5C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83">
              <a:extLst>
                <a:ext uri="{FF2B5EF4-FFF2-40B4-BE49-F238E27FC236}">
                  <a16:creationId xmlns:a16="http://schemas.microsoft.com/office/drawing/2014/main" id="{71A035EC-1AB8-45F1-A040-0761EF26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84">
              <a:extLst>
                <a:ext uri="{FF2B5EF4-FFF2-40B4-BE49-F238E27FC236}">
                  <a16:creationId xmlns:a16="http://schemas.microsoft.com/office/drawing/2014/main" id="{B8CB37ED-4491-4774-BC93-4143733EA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570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85">
              <a:extLst>
                <a:ext uri="{FF2B5EF4-FFF2-40B4-BE49-F238E27FC236}">
                  <a16:creationId xmlns:a16="http://schemas.microsoft.com/office/drawing/2014/main" id="{7E7927C9-0FB5-4FF1-8A75-005F42ED9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86">
              <a:extLst>
                <a:ext uri="{FF2B5EF4-FFF2-40B4-BE49-F238E27FC236}">
                  <a16:creationId xmlns:a16="http://schemas.microsoft.com/office/drawing/2014/main" id="{D7D5A9A0-1242-4281-B270-0FCE8667E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87">
              <a:extLst>
                <a:ext uri="{FF2B5EF4-FFF2-40B4-BE49-F238E27FC236}">
                  <a16:creationId xmlns:a16="http://schemas.microsoft.com/office/drawing/2014/main" id="{F3FB38AE-BA69-4599-A4D8-66AFD16E7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88">
              <a:extLst>
                <a:ext uri="{FF2B5EF4-FFF2-40B4-BE49-F238E27FC236}">
                  <a16:creationId xmlns:a16="http://schemas.microsoft.com/office/drawing/2014/main" id="{A9733028-763E-42D4-AA85-336A08623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3570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89">
              <a:extLst>
                <a:ext uri="{FF2B5EF4-FFF2-40B4-BE49-F238E27FC236}">
                  <a16:creationId xmlns:a16="http://schemas.microsoft.com/office/drawing/2014/main" id="{222AA04D-4FB5-4CFE-B9E9-14C758641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90">
              <a:extLst>
                <a:ext uri="{FF2B5EF4-FFF2-40B4-BE49-F238E27FC236}">
                  <a16:creationId xmlns:a16="http://schemas.microsoft.com/office/drawing/2014/main" id="{FFC462EF-E4F9-43EB-99EF-86B0F6BE5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491">
              <a:extLst>
                <a:ext uri="{FF2B5EF4-FFF2-40B4-BE49-F238E27FC236}">
                  <a16:creationId xmlns:a16="http://schemas.microsoft.com/office/drawing/2014/main" id="{3370679F-8FA9-47B9-8F34-DDCF47CC1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492">
              <a:extLst>
                <a:ext uri="{FF2B5EF4-FFF2-40B4-BE49-F238E27FC236}">
                  <a16:creationId xmlns:a16="http://schemas.microsoft.com/office/drawing/2014/main" id="{5C00D6E1-A8DE-4028-B332-853959EF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493">
              <a:extLst>
                <a:ext uri="{FF2B5EF4-FFF2-40B4-BE49-F238E27FC236}">
                  <a16:creationId xmlns:a16="http://schemas.microsoft.com/office/drawing/2014/main" id="{661C799A-FE2F-4C77-B5E8-DAA3A838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3570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494">
              <a:extLst>
                <a:ext uri="{FF2B5EF4-FFF2-40B4-BE49-F238E27FC236}">
                  <a16:creationId xmlns:a16="http://schemas.microsoft.com/office/drawing/2014/main" id="{EE4710AC-3E0C-4D33-8284-714AB6031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495">
              <a:extLst>
                <a:ext uri="{FF2B5EF4-FFF2-40B4-BE49-F238E27FC236}">
                  <a16:creationId xmlns:a16="http://schemas.microsoft.com/office/drawing/2014/main" id="{5F765EEA-DB69-4F26-9FD6-3D9D0DE01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496">
              <a:extLst>
                <a:ext uri="{FF2B5EF4-FFF2-40B4-BE49-F238E27FC236}">
                  <a16:creationId xmlns:a16="http://schemas.microsoft.com/office/drawing/2014/main" id="{5D995395-0461-4D37-86C1-86E541C9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497">
              <a:extLst>
                <a:ext uri="{FF2B5EF4-FFF2-40B4-BE49-F238E27FC236}">
                  <a16:creationId xmlns:a16="http://schemas.microsoft.com/office/drawing/2014/main" id="{D4B4020F-838A-4216-8945-43592D734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570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498">
              <a:extLst>
                <a:ext uri="{FF2B5EF4-FFF2-40B4-BE49-F238E27FC236}">
                  <a16:creationId xmlns:a16="http://schemas.microsoft.com/office/drawing/2014/main" id="{3CB87146-9F26-42C0-BAD6-BB1974AFE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499">
              <a:extLst>
                <a:ext uri="{FF2B5EF4-FFF2-40B4-BE49-F238E27FC236}">
                  <a16:creationId xmlns:a16="http://schemas.microsoft.com/office/drawing/2014/main" id="{7C676F4C-B24A-44B6-8B0B-A19D9D967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500">
              <a:extLst>
                <a:ext uri="{FF2B5EF4-FFF2-40B4-BE49-F238E27FC236}">
                  <a16:creationId xmlns:a16="http://schemas.microsoft.com/office/drawing/2014/main" id="{4B7BF8B1-D45D-4AAF-A7C7-FDD020FA2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501">
              <a:extLst>
                <a:ext uri="{FF2B5EF4-FFF2-40B4-BE49-F238E27FC236}">
                  <a16:creationId xmlns:a16="http://schemas.microsoft.com/office/drawing/2014/main" id="{E835BA47-8A69-4388-A86B-33A30146C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570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0" y="T0"/>
                </a:cxn>
                <a:cxn ang="T12">
                  <a:pos x="0" y="T1"/>
                </a:cxn>
                <a:cxn ang="T13">
                  <a:pos x="0" y="T2"/>
                </a:cxn>
                <a:cxn ang="T14">
                  <a:pos x="0" y="T3"/>
                </a:cxn>
                <a:cxn ang="T15">
                  <a:pos x="0" y="T4"/>
                </a:cxn>
                <a:cxn ang="T16">
                  <a:pos x="0" y="T5"/>
                </a:cxn>
                <a:cxn ang="T17">
                  <a:pos x="0" y="T6"/>
                </a:cxn>
                <a:cxn ang="T18">
                  <a:pos x="0" y="T7"/>
                </a:cxn>
                <a:cxn ang="T19">
                  <a:pos x="0" y="T8"/>
                </a:cxn>
                <a:cxn ang="T20">
                  <a:pos x="0" y="T9"/>
                </a:cxn>
                <a:cxn ang="T21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Rectangle 502">
              <a:extLst>
                <a:ext uri="{FF2B5EF4-FFF2-40B4-BE49-F238E27FC236}">
                  <a16:creationId xmlns:a16="http://schemas.microsoft.com/office/drawing/2014/main" id="{49F7A2EF-AD96-4A15-8872-DC4F86EC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366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33" name="Rectangle 503">
              <a:extLst>
                <a:ext uri="{FF2B5EF4-FFF2-40B4-BE49-F238E27FC236}">
                  <a16:creationId xmlns:a16="http://schemas.microsoft.com/office/drawing/2014/main" id="{769A5EBC-68AC-49B1-AD9E-1173A1CF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361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134" name="Rectangle 504">
              <a:extLst>
                <a:ext uri="{FF2B5EF4-FFF2-40B4-BE49-F238E27FC236}">
                  <a16:creationId xmlns:a16="http://schemas.microsoft.com/office/drawing/2014/main" id="{8CEE4816-50C9-4788-AE2B-C29AEFE9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366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35" name="Rectangle 505">
              <a:extLst>
                <a:ext uri="{FF2B5EF4-FFF2-40B4-BE49-F238E27FC236}">
                  <a16:creationId xmlns:a16="http://schemas.microsoft.com/office/drawing/2014/main" id="{F655FD1A-2932-44AF-8D88-3D0B313A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361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136" name="Rectangle 506">
              <a:extLst>
                <a:ext uri="{FF2B5EF4-FFF2-40B4-BE49-F238E27FC236}">
                  <a16:creationId xmlns:a16="http://schemas.microsoft.com/office/drawing/2014/main" id="{E1431283-D9BF-4C78-913B-5B59DDE0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366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37" name="Rectangle 507">
              <a:extLst>
                <a:ext uri="{FF2B5EF4-FFF2-40B4-BE49-F238E27FC236}">
                  <a16:creationId xmlns:a16="http://schemas.microsoft.com/office/drawing/2014/main" id="{5854A1B2-A67E-4D64-8C7A-0404671A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361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138" name="Rectangle 508">
              <a:extLst>
                <a:ext uri="{FF2B5EF4-FFF2-40B4-BE49-F238E27FC236}">
                  <a16:creationId xmlns:a16="http://schemas.microsoft.com/office/drawing/2014/main" id="{C5722A27-BBBC-4D98-88D7-F1E12470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366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39" name="Rectangle 509">
              <a:extLst>
                <a:ext uri="{FF2B5EF4-FFF2-40B4-BE49-F238E27FC236}">
                  <a16:creationId xmlns:a16="http://schemas.microsoft.com/office/drawing/2014/main" id="{F74023E2-4A6D-4410-B31E-B87AF9051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61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sp>
          <p:nvSpPr>
            <p:cNvPr id="3140" name="Freeform 511">
              <a:extLst>
                <a:ext uri="{FF2B5EF4-FFF2-40B4-BE49-F238E27FC236}">
                  <a16:creationId xmlns:a16="http://schemas.microsoft.com/office/drawing/2014/main" id="{43E23A93-6D93-4B75-8F2C-74E32AA83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3564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512">
              <a:extLst>
                <a:ext uri="{FF2B5EF4-FFF2-40B4-BE49-F238E27FC236}">
                  <a16:creationId xmlns:a16="http://schemas.microsoft.com/office/drawing/2014/main" id="{B2203F5F-5DAA-404B-AB82-1797C86F0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45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513">
              <a:extLst>
                <a:ext uri="{FF2B5EF4-FFF2-40B4-BE49-F238E27FC236}">
                  <a16:creationId xmlns:a16="http://schemas.microsoft.com/office/drawing/2014/main" id="{2956490A-7028-47F6-A610-030FC0914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38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514">
              <a:extLst>
                <a:ext uri="{FF2B5EF4-FFF2-40B4-BE49-F238E27FC236}">
                  <a16:creationId xmlns:a16="http://schemas.microsoft.com/office/drawing/2014/main" id="{EA50A216-8723-4BB7-BA37-56270C316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33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515">
              <a:extLst>
                <a:ext uri="{FF2B5EF4-FFF2-40B4-BE49-F238E27FC236}">
                  <a16:creationId xmlns:a16="http://schemas.microsoft.com/office/drawing/2014/main" id="{24259C62-BB8F-4F46-83CC-2B80B7A1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3300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Freeform 516">
              <a:extLst>
                <a:ext uri="{FF2B5EF4-FFF2-40B4-BE49-F238E27FC236}">
                  <a16:creationId xmlns:a16="http://schemas.microsoft.com/office/drawing/2014/main" id="{BBFA5998-7FF0-4D24-9647-CC6BAF9AC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27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6" name="Freeform 517">
              <a:extLst>
                <a:ext uri="{FF2B5EF4-FFF2-40B4-BE49-F238E27FC236}">
                  <a16:creationId xmlns:a16="http://schemas.microsoft.com/office/drawing/2014/main" id="{999D6511-51FC-4B8B-BFBC-E3B29CF9F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24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518">
              <a:extLst>
                <a:ext uri="{FF2B5EF4-FFF2-40B4-BE49-F238E27FC236}">
                  <a16:creationId xmlns:a16="http://schemas.microsoft.com/office/drawing/2014/main" id="{78341879-4A8F-48BB-AF78-D598695E0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22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8" name="Freeform 519">
              <a:extLst>
                <a:ext uri="{FF2B5EF4-FFF2-40B4-BE49-F238E27FC236}">
                  <a16:creationId xmlns:a16="http://schemas.microsoft.com/office/drawing/2014/main" id="{C2E1825E-9C23-447B-942D-FF139A12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19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9" name="Freeform 520">
              <a:extLst>
                <a:ext uri="{FF2B5EF4-FFF2-40B4-BE49-F238E27FC236}">
                  <a16:creationId xmlns:a16="http://schemas.microsoft.com/office/drawing/2014/main" id="{321DBE64-4658-4402-BBBE-6033C656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3180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0" name="Freeform 521">
              <a:extLst>
                <a:ext uri="{FF2B5EF4-FFF2-40B4-BE49-F238E27FC236}">
                  <a16:creationId xmlns:a16="http://schemas.microsoft.com/office/drawing/2014/main" id="{FF8FD9A2-03B1-4A3E-8BB9-9F9E3F5F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06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1" name="Freeform 522">
              <a:extLst>
                <a:ext uri="{FF2B5EF4-FFF2-40B4-BE49-F238E27FC236}">
                  <a16:creationId xmlns:a16="http://schemas.microsoft.com/office/drawing/2014/main" id="{CA069A1D-7354-4B9E-995A-AA2BD8A24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00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2" name="Freeform 523">
              <a:extLst>
                <a:ext uri="{FF2B5EF4-FFF2-40B4-BE49-F238E27FC236}">
                  <a16:creationId xmlns:a16="http://schemas.microsoft.com/office/drawing/2014/main" id="{AA34AAFD-362E-4649-A246-0939BC59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95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3" name="Freeform 524">
              <a:extLst>
                <a:ext uri="{FF2B5EF4-FFF2-40B4-BE49-F238E27FC236}">
                  <a16:creationId xmlns:a16="http://schemas.microsoft.com/office/drawing/2014/main" id="{366A1B4D-C4BA-4041-8A99-3D412F11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916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4" name="Freeform 525">
              <a:extLst>
                <a:ext uri="{FF2B5EF4-FFF2-40B4-BE49-F238E27FC236}">
                  <a16:creationId xmlns:a16="http://schemas.microsoft.com/office/drawing/2014/main" id="{D4679715-D6CA-4ACD-8839-1208659A0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88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5" name="Freeform 526">
              <a:extLst>
                <a:ext uri="{FF2B5EF4-FFF2-40B4-BE49-F238E27FC236}">
                  <a16:creationId xmlns:a16="http://schemas.microsoft.com/office/drawing/2014/main" id="{67522AD2-9B24-43F7-80D6-62B28BED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85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6" name="Freeform 527">
              <a:extLst>
                <a:ext uri="{FF2B5EF4-FFF2-40B4-BE49-F238E27FC236}">
                  <a16:creationId xmlns:a16="http://schemas.microsoft.com/office/drawing/2014/main" id="{386B0EBC-9253-41FB-B0FC-B02D291BA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83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7" name="Freeform 528">
              <a:extLst>
                <a:ext uri="{FF2B5EF4-FFF2-40B4-BE49-F238E27FC236}">
                  <a16:creationId xmlns:a16="http://schemas.microsoft.com/office/drawing/2014/main" id="{A9DF5A12-2AD7-415D-B83E-870E2494F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81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8" name="Freeform 529">
              <a:extLst>
                <a:ext uri="{FF2B5EF4-FFF2-40B4-BE49-F238E27FC236}">
                  <a16:creationId xmlns:a16="http://schemas.microsoft.com/office/drawing/2014/main" id="{D2A00CB8-FFD0-4BF4-968D-CE45BB5E9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2796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9" name="Freeform 530">
              <a:extLst>
                <a:ext uri="{FF2B5EF4-FFF2-40B4-BE49-F238E27FC236}">
                  <a16:creationId xmlns:a16="http://schemas.microsoft.com/office/drawing/2014/main" id="{2EC8D022-DAF8-4FB8-8495-FD1AAC7D9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68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0" name="Freeform 531">
              <a:extLst>
                <a:ext uri="{FF2B5EF4-FFF2-40B4-BE49-F238E27FC236}">
                  <a16:creationId xmlns:a16="http://schemas.microsoft.com/office/drawing/2014/main" id="{BC436016-D478-4245-800D-B9D8A5FAA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61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1" name="Freeform 532">
              <a:extLst>
                <a:ext uri="{FF2B5EF4-FFF2-40B4-BE49-F238E27FC236}">
                  <a16:creationId xmlns:a16="http://schemas.microsoft.com/office/drawing/2014/main" id="{C8089C09-9C9C-42CD-8D42-417A1456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56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2" name="Freeform 533">
              <a:extLst>
                <a:ext uri="{FF2B5EF4-FFF2-40B4-BE49-F238E27FC236}">
                  <a16:creationId xmlns:a16="http://schemas.microsoft.com/office/drawing/2014/main" id="{C4F74F7B-45A7-4F88-A56A-96B58ABAD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6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3" name="Freeform 534">
              <a:extLst>
                <a:ext uri="{FF2B5EF4-FFF2-40B4-BE49-F238E27FC236}">
                  <a16:creationId xmlns:a16="http://schemas.microsoft.com/office/drawing/2014/main" id="{2BFF5198-0226-4C05-81BD-B357AF41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49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4" name="Freeform 535">
              <a:extLst>
                <a:ext uri="{FF2B5EF4-FFF2-40B4-BE49-F238E27FC236}">
                  <a16:creationId xmlns:a16="http://schemas.microsoft.com/office/drawing/2014/main" id="{5D107667-FF33-4DD3-997D-532855C5A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47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5" name="Freeform 536">
              <a:extLst>
                <a:ext uri="{FF2B5EF4-FFF2-40B4-BE49-F238E27FC236}">
                  <a16:creationId xmlns:a16="http://schemas.microsoft.com/office/drawing/2014/main" id="{35CA79BE-5466-4ABE-94FE-E732B80B6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44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6" name="Freeform 537">
              <a:extLst>
                <a:ext uri="{FF2B5EF4-FFF2-40B4-BE49-F238E27FC236}">
                  <a16:creationId xmlns:a16="http://schemas.microsoft.com/office/drawing/2014/main" id="{1054196D-A564-4DC3-A3CD-6B23DA64C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43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7" name="Freeform 538">
              <a:extLst>
                <a:ext uri="{FF2B5EF4-FFF2-40B4-BE49-F238E27FC236}">
                  <a16:creationId xmlns:a16="http://schemas.microsoft.com/office/drawing/2014/main" id="{8C11EF3F-60A6-43CD-B83B-402924DB3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2412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8" name="Freeform 539">
              <a:extLst>
                <a:ext uri="{FF2B5EF4-FFF2-40B4-BE49-F238E27FC236}">
                  <a16:creationId xmlns:a16="http://schemas.microsoft.com/office/drawing/2014/main" id="{A50DDECD-D432-453A-B717-704FD674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29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9" name="Freeform 540">
              <a:extLst>
                <a:ext uri="{FF2B5EF4-FFF2-40B4-BE49-F238E27FC236}">
                  <a16:creationId xmlns:a16="http://schemas.microsoft.com/office/drawing/2014/main" id="{0654D54B-4E28-454A-9F8A-2F9013115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22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Freeform 541">
              <a:extLst>
                <a:ext uri="{FF2B5EF4-FFF2-40B4-BE49-F238E27FC236}">
                  <a16:creationId xmlns:a16="http://schemas.microsoft.com/office/drawing/2014/main" id="{B0547FB1-375F-4A8C-B54E-2992754ED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17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1" name="Freeform 542">
              <a:extLst>
                <a:ext uri="{FF2B5EF4-FFF2-40B4-BE49-F238E27FC236}">
                  <a16:creationId xmlns:a16="http://schemas.microsoft.com/office/drawing/2014/main" id="{81BCB8BD-9A4D-4921-9632-5A18C2D00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142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2" name="Freeform 543">
              <a:extLst>
                <a:ext uri="{FF2B5EF4-FFF2-40B4-BE49-F238E27FC236}">
                  <a16:creationId xmlns:a16="http://schemas.microsoft.com/office/drawing/2014/main" id="{8854E438-92FE-40ED-9E01-4A443E732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11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3" name="Freeform 544">
              <a:extLst>
                <a:ext uri="{FF2B5EF4-FFF2-40B4-BE49-F238E27FC236}">
                  <a16:creationId xmlns:a16="http://schemas.microsoft.com/office/drawing/2014/main" id="{2CF92633-935A-451C-9362-2B8A6CF68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08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" name="Freeform 545">
              <a:extLst>
                <a:ext uri="{FF2B5EF4-FFF2-40B4-BE49-F238E27FC236}">
                  <a16:creationId xmlns:a16="http://schemas.microsoft.com/office/drawing/2014/main" id="{32E43B86-CC63-4A15-95A2-6094EB035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06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Freeform 546">
              <a:extLst>
                <a:ext uri="{FF2B5EF4-FFF2-40B4-BE49-F238E27FC236}">
                  <a16:creationId xmlns:a16="http://schemas.microsoft.com/office/drawing/2014/main" id="{EB3EB91E-0FA1-4624-9186-A7EA508B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204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</a:gdLst>
              <a:ahLst/>
              <a:cxnLst>
                <a:cxn ang="T11">
                  <a:pos x="T0" y="0"/>
                </a:cxn>
                <a:cxn ang="T12">
                  <a:pos x="T1" y="0"/>
                </a:cxn>
                <a:cxn ang="T13">
                  <a:pos x="T2" y="0"/>
                </a:cxn>
                <a:cxn ang="T14">
                  <a:pos x="T3" y="0"/>
                </a:cxn>
                <a:cxn ang="T15">
                  <a:pos x="T4" y="0"/>
                </a:cxn>
                <a:cxn ang="T16">
                  <a:pos x="T5" y="0"/>
                </a:cxn>
                <a:cxn ang="T17">
                  <a:pos x="T6" y="0"/>
                </a:cxn>
                <a:cxn ang="T18">
                  <a:pos x="T7" y="0"/>
                </a:cxn>
                <a:cxn ang="T19">
                  <a:pos x="T8" y="0"/>
                </a:cxn>
                <a:cxn ang="T20">
                  <a:pos x="T9" y="0"/>
                </a:cxn>
                <a:cxn ang="T21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Rectangle 547">
              <a:extLst>
                <a:ext uri="{FF2B5EF4-FFF2-40B4-BE49-F238E27FC236}">
                  <a16:creationId xmlns:a16="http://schemas.microsoft.com/office/drawing/2014/main" id="{70538E19-9026-45BB-9A44-6B94B9CD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3540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77" name="Rectangle 548">
              <a:extLst>
                <a:ext uri="{FF2B5EF4-FFF2-40B4-BE49-F238E27FC236}">
                  <a16:creationId xmlns:a16="http://schemas.microsoft.com/office/drawing/2014/main" id="{04AA6BCC-471A-40A1-AF65-57BB0514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492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0 </a:t>
              </a:r>
              <a:endParaRPr lang="en-US" altLang="en-US" sz="100"/>
            </a:p>
          </p:txBody>
        </p:sp>
        <p:sp>
          <p:nvSpPr>
            <p:cNvPr id="3178" name="Rectangle 549">
              <a:extLst>
                <a:ext uri="{FF2B5EF4-FFF2-40B4-BE49-F238E27FC236}">
                  <a16:creationId xmlns:a16="http://schemas.microsoft.com/office/drawing/2014/main" id="{D227EE34-E567-40FD-A273-A67E7CA3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315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79" name="Rectangle 550">
              <a:extLst>
                <a:ext uri="{FF2B5EF4-FFF2-40B4-BE49-F238E27FC236}">
                  <a16:creationId xmlns:a16="http://schemas.microsoft.com/office/drawing/2014/main" id="{4F3D3F52-64D5-4A89-B31F-A4ED60BC2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10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 </a:t>
              </a:r>
              <a:endParaRPr lang="en-US" altLang="en-US" sz="100"/>
            </a:p>
          </p:txBody>
        </p:sp>
        <p:sp>
          <p:nvSpPr>
            <p:cNvPr id="3180" name="Rectangle 551">
              <a:extLst>
                <a:ext uri="{FF2B5EF4-FFF2-40B4-BE49-F238E27FC236}">
                  <a16:creationId xmlns:a16="http://schemas.microsoft.com/office/drawing/2014/main" id="{C78F8E80-071D-4496-B63D-241BED093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77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81" name="Rectangle 552">
              <a:extLst>
                <a:ext uri="{FF2B5EF4-FFF2-40B4-BE49-F238E27FC236}">
                  <a16:creationId xmlns:a16="http://schemas.microsoft.com/office/drawing/2014/main" id="{74A5154F-3807-4BA8-91FF-C491B0D82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72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2 </a:t>
              </a:r>
              <a:endParaRPr lang="en-US" altLang="en-US" sz="100"/>
            </a:p>
          </p:txBody>
        </p:sp>
        <p:sp>
          <p:nvSpPr>
            <p:cNvPr id="3182" name="Rectangle 553">
              <a:extLst>
                <a:ext uri="{FF2B5EF4-FFF2-40B4-BE49-F238E27FC236}">
                  <a16:creationId xmlns:a16="http://schemas.microsoft.com/office/drawing/2014/main" id="{23B741BD-FF23-4F33-8C6B-D57D4A2A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2388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10 </a:t>
              </a:r>
              <a:endParaRPr lang="en-US" altLang="en-US" sz="100"/>
            </a:p>
          </p:txBody>
        </p:sp>
        <p:sp>
          <p:nvSpPr>
            <p:cNvPr id="3183" name="Rectangle 554">
              <a:extLst>
                <a:ext uri="{FF2B5EF4-FFF2-40B4-BE49-F238E27FC236}">
                  <a16:creationId xmlns:a16="http://schemas.microsoft.com/office/drawing/2014/main" id="{BA136868-A671-47AC-86F6-DA2EADE3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340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">
                  <a:solidFill>
                    <a:srgbClr val="000000"/>
                  </a:solidFill>
                  <a:latin typeface="label" charset="0"/>
                </a:rPr>
                <a:t> 3 </a:t>
              </a:r>
              <a:endParaRPr lang="en-US" altLang="en-US" sz="100"/>
            </a:p>
          </p:txBody>
        </p:sp>
        <p:pic>
          <p:nvPicPr>
            <p:cNvPr id="3184" name="Picture 556">
              <a:extLst>
                <a:ext uri="{FF2B5EF4-FFF2-40B4-BE49-F238E27FC236}">
                  <a16:creationId xmlns:a16="http://schemas.microsoft.com/office/drawing/2014/main" id="{92988BE6-8A0D-4C8E-B625-8D7FE1764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" y="2028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" name="Picture 557">
              <a:extLst>
                <a:ext uri="{FF2B5EF4-FFF2-40B4-BE49-F238E27FC236}">
                  <a16:creationId xmlns:a16="http://schemas.microsoft.com/office/drawing/2014/main" id="{4A84FF91-0FC3-41E0-96C5-5C0DB2ED8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" y="2028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6" name="Freeform 558">
              <a:extLst>
                <a:ext uri="{FF2B5EF4-FFF2-40B4-BE49-F238E27FC236}">
                  <a16:creationId xmlns:a16="http://schemas.microsoft.com/office/drawing/2014/main" id="{5C8859CE-64D3-441B-91A8-AECBE7425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2784"/>
              <a:ext cx="774" cy="780"/>
            </a:xfrm>
            <a:custGeom>
              <a:avLst/>
              <a:gdLst>
                <a:gd name="T0" fmla="*/ 0 w 774"/>
                <a:gd name="T1" fmla="*/ 0 h 780"/>
                <a:gd name="T2" fmla="*/ 774 w 774"/>
                <a:gd name="T3" fmla="*/ 0 h 780"/>
                <a:gd name="T4" fmla="*/ 774 w 774"/>
                <a:gd name="T5" fmla="*/ 780 h 780"/>
                <a:gd name="T6" fmla="*/ 0 w 774"/>
                <a:gd name="T7" fmla="*/ 780 h 780"/>
                <a:gd name="T8" fmla="*/ 0 w 774"/>
                <a:gd name="T9" fmla="*/ 0 h 780"/>
                <a:gd name="T10" fmla="*/ 0 w 774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Rectangle 559">
              <a:extLst>
                <a:ext uri="{FF2B5EF4-FFF2-40B4-BE49-F238E27FC236}">
                  <a16:creationId xmlns:a16="http://schemas.microsoft.com/office/drawing/2014/main" id="{4A911CE3-4B2F-4663-88DC-4521C9D6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468"/>
              <a:ext cx="16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188" name="Freeform 561">
              <a:extLst>
                <a:ext uri="{FF2B5EF4-FFF2-40B4-BE49-F238E27FC236}">
                  <a16:creationId xmlns:a16="http://schemas.microsoft.com/office/drawing/2014/main" id="{23028BFE-A3EF-4AC5-BD9B-EFFFD74F8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2022"/>
              <a:ext cx="774" cy="762"/>
            </a:xfrm>
            <a:custGeom>
              <a:avLst/>
              <a:gdLst>
                <a:gd name="T0" fmla="*/ 0 w 774"/>
                <a:gd name="T1" fmla="*/ 0 h 762"/>
                <a:gd name="T2" fmla="*/ 774 w 774"/>
                <a:gd name="T3" fmla="*/ 0 h 762"/>
                <a:gd name="T4" fmla="*/ 774 w 774"/>
                <a:gd name="T5" fmla="*/ 762 h 762"/>
                <a:gd name="T6" fmla="*/ 0 w 774"/>
                <a:gd name="T7" fmla="*/ 762 h 762"/>
                <a:gd name="T8" fmla="*/ 0 w 774"/>
                <a:gd name="T9" fmla="*/ 0 h 762"/>
                <a:gd name="T10" fmla="*/ 0 w 774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Rectangle 562">
              <a:extLst>
                <a:ext uri="{FF2B5EF4-FFF2-40B4-BE49-F238E27FC236}">
                  <a16:creationId xmlns:a16="http://schemas.microsoft.com/office/drawing/2014/main" id="{88D35225-2B88-4AD5-9B40-62CFAAB4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2022"/>
              <a:ext cx="21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190" name="Freeform 564">
              <a:extLst>
                <a:ext uri="{FF2B5EF4-FFF2-40B4-BE49-F238E27FC236}">
                  <a16:creationId xmlns:a16="http://schemas.microsoft.com/office/drawing/2014/main" id="{E0F75734-2D5B-4848-B65D-DCDB8D6AB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2784"/>
              <a:ext cx="768" cy="780"/>
            </a:xfrm>
            <a:custGeom>
              <a:avLst/>
              <a:gdLst>
                <a:gd name="T0" fmla="*/ 0 w 768"/>
                <a:gd name="T1" fmla="*/ 0 h 780"/>
                <a:gd name="T2" fmla="*/ 768 w 768"/>
                <a:gd name="T3" fmla="*/ 0 h 780"/>
                <a:gd name="T4" fmla="*/ 768 w 768"/>
                <a:gd name="T5" fmla="*/ 780 h 780"/>
                <a:gd name="T6" fmla="*/ 0 w 768"/>
                <a:gd name="T7" fmla="*/ 780 h 780"/>
                <a:gd name="T8" fmla="*/ 0 w 768"/>
                <a:gd name="T9" fmla="*/ 0 h 780"/>
                <a:gd name="T10" fmla="*/ 0 w 768"/>
                <a:gd name="T11" fmla="*/ 0 h 7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Rectangle 565">
              <a:extLst>
                <a:ext uri="{FF2B5EF4-FFF2-40B4-BE49-F238E27FC236}">
                  <a16:creationId xmlns:a16="http://schemas.microsoft.com/office/drawing/2014/main" id="{D1811291-72F4-4A93-9833-4688D1275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3468"/>
              <a:ext cx="216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192" name="Freeform 567">
              <a:extLst>
                <a:ext uri="{FF2B5EF4-FFF2-40B4-BE49-F238E27FC236}">
                  <a16:creationId xmlns:a16="http://schemas.microsoft.com/office/drawing/2014/main" id="{381E479C-F997-4000-8D0E-C2BCD3C7F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2022"/>
              <a:ext cx="768" cy="762"/>
            </a:xfrm>
            <a:custGeom>
              <a:avLst/>
              <a:gdLst>
                <a:gd name="T0" fmla="*/ 0 w 768"/>
                <a:gd name="T1" fmla="*/ 0 h 762"/>
                <a:gd name="T2" fmla="*/ 768 w 768"/>
                <a:gd name="T3" fmla="*/ 0 h 762"/>
                <a:gd name="T4" fmla="*/ 768 w 768"/>
                <a:gd name="T5" fmla="*/ 762 h 762"/>
                <a:gd name="T6" fmla="*/ 0 w 768"/>
                <a:gd name="T7" fmla="*/ 762 h 762"/>
                <a:gd name="T8" fmla="*/ 0 w 768"/>
                <a:gd name="T9" fmla="*/ 0 h 762"/>
                <a:gd name="T10" fmla="*/ 0 w 768"/>
                <a:gd name="T11" fmla="*/ 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Rectangle 568">
              <a:extLst>
                <a:ext uri="{FF2B5EF4-FFF2-40B4-BE49-F238E27FC236}">
                  <a16:creationId xmlns:a16="http://schemas.microsoft.com/office/drawing/2014/main" id="{01DA5AC4-DEB7-41C4-AC06-91C5A311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022"/>
              <a:ext cx="21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00"/>
            </a:p>
          </p:txBody>
        </p:sp>
        <p:sp>
          <p:nvSpPr>
            <p:cNvPr id="3194" name="Freeform 570">
              <a:extLst>
                <a:ext uri="{FF2B5EF4-FFF2-40B4-BE49-F238E27FC236}">
                  <a16:creationId xmlns:a16="http://schemas.microsoft.com/office/drawing/2014/main" id="{154C2F3D-8012-4B6E-AC3B-49AA81754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2022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99" name="Straight Connector 2598">
            <a:extLst>
              <a:ext uri="{FF2B5EF4-FFF2-40B4-BE49-F238E27FC236}">
                <a16:creationId xmlns:a16="http://schemas.microsoft.com/office/drawing/2014/main" id="{2FD525C0-DCD9-4BA0-B73A-F7E216E38193}"/>
              </a:ext>
            </a:extLst>
          </p:cNvPr>
          <p:cNvCxnSpPr/>
          <p:nvPr/>
        </p:nvCxnSpPr>
        <p:spPr>
          <a:xfrm>
            <a:off x="2590800" y="2414589"/>
            <a:ext cx="0" cy="256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" name="Straight Connector 2600">
            <a:extLst>
              <a:ext uri="{FF2B5EF4-FFF2-40B4-BE49-F238E27FC236}">
                <a16:creationId xmlns:a16="http://schemas.microsoft.com/office/drawing/2014/main" id="{31E25A15-C263-4879-8E62-68A0BBD1757F}"/>
              </a:ext>
            </a:extLst>
          </p:cNvPr>
          <p:cNvCxnSpPr>
            <a:cxnSpLocks/>
          </p:cNvCxnSpPr>
          <p:nvPr/>
        </p:nvCxnSpPr>
        <p:spPr>
          <a:xfrm>
            <a:off x="2590801" y="4976813"/>
            <a:ext cx="6918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TextBox 784">
            <a:extLst>
              <a:ext uri="{FF2B5EF4-FFF2-40B4-BE49-F238E27FC236}">
                <a16:creationId xmlns:a16="http://schemas.microsoft.com/office/drawing/2014/main" id="{471C7138-05BB-4344-8F31-58106CE9E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1" y="5005388"/>
            <a:ext cx="4035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cs typeface="Arial" panose="020B0604020202020204" pitchFamily="34" charset="0"/>
              </a:rPr>
              <a:t>Annexin V</a:t>
            </a:r>
          </a:p>
        </p:txBody>
      </p:sp>
      <p:sp>
        <p:nvSpPr>
          <p:cNvPr id="3087" name="TextBox 785">
            <a:extLst>
              <a:ext uri="{FF2B5EF4-FFF2-40B4-BE49-F238E27FC236}">
                <a16:creationId xmlns:a16="http://schemas.microsoft.com/office/drawing/2014/main" id="{FD3874DF-58AF-40CD-9B7C-3869D08035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004219" y="3186907"/>
            <a:ext cx="85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cs typeface="Arial" panose="020B0604020202020204" pitchFamily="34" charset="0"/>
              </a:rPr>
              <a:t>PI</a:t>
            </a:r>
          </a:p>
        </p:txBody>
      </p:sp>
      <p:sp>
        <p:nvSpPr>
          <p:cNvPr id="3088" name="TextBox 788">
            <a:extLst>
              <a:ext uri="{FF2B5EF4-FFF2-40B4-BE49-F238E27FC236}">
                <a16:creationId xmlns:a16="http://schemas.microsoft.com/office/drawing/2014/main" id="{A302D067-573A-4800-8A54-AB714AF63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057401"/>
            <a:ext cx="1227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FBS 10%</a:t>
            </a:r>
          </a:p>
        </p:txBody>
      </p:sp>
      <p:sp>
        <p:nvSpPr>
          <p:cNvPr id="3089" name="TextBox 789">
            <a:extLst>
              <a:ext uri="{FF2B5EF4-FFF2-40B4-BE49-F238E27FC236}">
                <a16:creationId xmlns:a16="http://schemas.microsoft.com/office/drawing/2014/main" id="{034E1747-87C8-4E72-AAAA-0FE193DE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057401"/>
            <a:ext cx="1227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FBS 2%</a:t>
            </a:r>
          </a:p>
        </p:txBody>
      </p:sp>
      <p:sp>
        <p:nvSpPr>
          <p:cNvPr id="3090" name="TextBox 790">
            <a:extLst>
              <a:ext uri="{FF2B5EF4-FFF2-40B4-BE49-F238E27FC236}">
                <a16:creationId xmlns:a16="http://schemas.microsoft.com/office/drawing/2014/main" id="{95BB5F1C-9BF6-41ED-8EE9-B1876E247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052638"/>
            <a:ext cx="12271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FBS 0%</a:t>
            </a:r>
          </a:p>
        </p:txBody>
      </p:sp>
      <p:sp>
        <p:nvSpPr>
          <p:cNvPr id="3091" name="TextBox 791">
            <a:extLst>
              <a:ext uri="{FF2B5EF4-FFF2-40B4-BE49-F238E27FC236}">
                <a16:creationId xmlns:a16="http://schemas.microsoft.com/office/drawing/2014/main" id="{CB29BFF6-BA26-4A0C-B6FE-4D3A09664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813" y="2819401"/>
            <a:ext cx="118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HeLa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Parental </a:t>
            </a:r>
          </a:p>
        </p:txBody>
      </p:sp>
      <p:sp>
        <p:nvSpPr>
          <p:cNvPr id="3092" name="TextBox 792">
            <a:extLst>
              <a:ext uri="{FF2B5EF4-FFF2-40B4-BE49-F238E27FC236}">
                <a16:creationId xmlns:a16="http://schemas.microsoft.com/office/drawing/2014/main" id="{6AEC1060-8C69-435B-A715-0AD1B71B5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813" y="4041776"/>
            <a:ext cx="1187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HeLa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GIV KO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</p:txBody>
      </p:sp>
      <p:sp>
        <p:nvSpPr>
          <p:cNvPr id="3093" name="TextBox 788">
            <a:extLst>
              <a:ext uri="{FF2B5EF4-FFF2-40B4-BE49-F238E27FC236}">
                <a16:creationId xmlns:a16="http://schemas.microsoft.com/office/drawing/2014/main" id="{52DFF991-76B4-4FA0-918E-212373F5B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2047876"/>
            <a:ext cx="12271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FBS 5%</a:t>
            </a:r>
          </a:p>
        </p:txBody>
      </p:sp>
      <p:sp>
        <p:nvSpPr>
          <p:cNvPr id="3094" name="TextBox 788">
            <a:extLst>
              <a:ext uri="{FF2B5EF4-FFF2-40B4-BE49-F238E27FC236}">
                <a16:creationId xmlns:a16="http://schemas.microsoft.com/office/drawing/2014/main" id="{48309886-836F-4300-9770-62EEF6F4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2047876"/>
            <a:ext cx="12271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FBS 0.2%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634A6F-4D2E-4D6C-BC20-772F6AF7A918}"/>
              </a:ext>
            </a:extLst>
          </p:cNvPr>
          <p:cNvGrpSpPr/>
          <p:nvPr/>
        </p:nvGrpSpPr>
        <p:grpSpPr>
          <a:xfrm>
            <a:off x="4036846" y="2371757"/>
            <a:ext cx="1342078" cy="1287900"/>
            <a:chOff x="4011613" y="2333626"/>
            <a:chExt cx="1342078" cy="1287900"/>
          </a:xfrm>
        </p:grpSpPr>
        <p:sp>
          <p:nvSpPr>
            <p:cNvPr id="5123" name="Freeform 1027">
              <a:extLst>
                <a:ext uri="{FF2B5EF4-FFF2-40B4-BE49-F238E27FC236}">
                  <a16:creationId xmlns:a16="http://schemas.microsoft.com/office/drawing/2014/main" id="{F25B3AF3-5ED8-4C25-956A-777EC63E4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573" y="3531745"/>
              <a:ext cx="0" cy="27863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24" name="Freeform 1028">
              <a:extLst>
                <a:ext uri="{FF2B5EF4-FFF2-40B4-BE49-F238E27FC236}">
                  <a16:creationId xmlns:a16="http://schemas.microsoft.com/office/drawing/2014/main" id="{C9E6DA2A-DB1B-443A-8F50-F5EB063EA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806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25" name="Freeform 1029">
              <a:extLst>
                <a:ext uri="{FF2B5EF4-FFF2-40B4-BE49-F238E27FC236}">
                  <a16:creationId xmlns:a16="http://schemas.microsoft.com/office/drawing/2014/main" id="{5C9295F6-FBA8-4A91-A18C-4C8B0874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889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26" name="Freeform 1030">
              <a:extLst>
                <a:ext uri="{FF2B5EF4-FFF2-40B4-BE49-F238E27FC236}">
                  <a16:creationId xmlns:a16="http://schemas.microsoft.com/office/drawing/2014/main" id="{1141F1E3-4299-4DFA-951F-0045B60A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040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27" name="Freeform 1031">
              <a:extLst>
                <a:ext uri="{FF2B5EF4-FFF2-40B4-BE49-F238E27FC236}">
                  <a16:creationId xmlns:a16="http://schemas.microsoft.com/office/drawing/2014/main" id="{70B66460-37CD-413C-B4F5-ECC86829F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903" y="3531745"/>
              <a:ext cx="0" cy="18575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28" name="Freeform 1032">
              <a:extLst>
                <a:ext uri="{FF2B5EF4-FFF2-40B4-BE49-F238E27FC236}">
                  <a16:creationId xmlns:a16="http://schemas.microsoft.com/office/drawing/2014/main" id="{54EA8461-EDF9-4D78-AD94-3986775A6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122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29" name="Freeform 1033">
              <a:extLst>
                <a:ext uri="{FF2B5EF4-FFF2-40B4-BE49-F238E27FC236}">
                  <a16:creationId xmlns:a16="http://schemas.microsoft.com/office/drawing/2014/main" id="{24B2AEE6-1AE2-40C9-ADA0-1DD3476B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342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0" name="Freeform 1034">
              <a:extLst>
                <a:ext uri="{FF2B5EF4-FFF2-40B4-BE49-F238E27FC236}">
                  <a16:creationId xmlns:a16="http://schemas.microsoft.com/office/drawing/2014/main" id="{E81B191C-ACEC-4308-8ADB-EEBBFD35C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273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1" name="Freeform 1035">
              <a:extLst>
                <a:ext uri="{FF2B5EF4-FFF2-40B4-BE49-F238E27FC236}">
                  <a16:creationId xmlns:a16="http://schemas.microsoft.com/office/drawing/2014/main" id="{FDCC4F95-D46A-4ABE-BEDA-1F5DE4EAA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849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2" name="Freeform 1036">
              <a:extLst>
                <a:ext uri="{FF2B5EF4-FFF2-40B4-BE49-F238E27FC236}">
                  <a16:creationId xmlns:a16="http://schemas.microsoft.com/office/drawing/2014/main" id="{2DE44542-79C7-49D2-967C-B1CDF1304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781" y="3531745"/>
              <a:ext cx="0" cy="27863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3" name="Freeform 1037">
              <a:extLst>
                <a:ext uri="{FF2B5EF4-FFF2-40B4-BE49-F238E27FC236}">
                  <a16:creationId xmlns:a16="http://schemas.microsoft.com/office/drawing/2014/main" id="{90BB9AFF-B555-42AD-BE3F-B61A5705D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014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4" name="Freeform 1038">
              <a:extLst>
                <a:ext uri="{FF2B5EF4-FFF2-40B4-BE49-F238E27FC236}">
                  <a16:creationId xmlns:a16="http://schemas.microsoft.com/office/drawing/2014/main" id="{04D1EFFF-4BFD-410D-BFB5-EF93736FC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097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5" name="Freeform 1039">
              <a:extLst>
                <a:ext uri="{FF2B5EF4-FFF2-40B4-BE49-F238E27FC236}">
                  <a16:creationId xmlns:a16="http://schemas.microsoft.com/office/drawing/2014/main" id="{CA4E46D7-0A13-4163-8059-4B2FFD3AF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248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6" name="Freeform 1040">
              <a:extLst>
                <a:ext uri="{FF2B5EF4-FFF2-40B4-BE49-F238E27FC236}">
                  <a16:creationId xmlns:a16="http://schemas.microsoft.com/office/drawing/2014/main" id="{04DF0BB0-418E-4A97-89E7-E44899FE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111" y="3531745"/>
              <a:ext cx="0" cy="18575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7" name="Freeform 1041">
              <a:extLst>
                <a:ext uri="{FF2B5EF4-FFF2-40B4-BE49-F238E27FC236}">
                  <a16:creationId xmlns:a16="http://schemas.microsoft.com/office/drawing/2014/main" id="{8D79D597-55E2-443C-A864-B31C88553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974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8" name="Freeform 1042">
              <a:extLst>
                <a:ext uri="{FF2B5EF4-FFF2-40B4-BE49-F238E27FC236}">
                  <a16:creationId xmlns:a16="http://schemas.microsoft.com/office/drawing/2014/main" id="{F74A8635-2265-4BAA-AE0F-791B4707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549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39" name="Freeform 1043">
              <a:extLst>
                <a:ext uri="{FF2B5EF4-FFF2-40B4-BE49-F238E27FC236}">
                  <a16:creationId xmlns:a16="http://schemas.microsoft.com/office/drawing/2014/main" id="{DFAEC909-5E38-4292-9B7A-A1F9B9C3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125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0" name="Freeform 1044">
              <a:extLst>
                <a:ext uri="{FF2B5EF4-FFF2-40B4-BE49-F238E27FC236}">
                  <a16:creationId xmlns:a16="http://schemas.microsoft.com/office/drawing/2014/main" id="{B3685A8E-ECDC-435F-A635-BEB918D5F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056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1" name="Freeform 1045">
              <a:extLst>
                <a:ext uri="{FF2B5EF4-FFF2-40B4-BE49-F238E27FC236}">
                  <a16:creationId xmlns:a16="http://schemas.microsoft.com/office/drawing/2014/main" id="{AF211E3C-5C6C-4AF8-AFFB-D437DE380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988" y="3531745"/>
              <a:ext cx="0" cy="27863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2" name="Freeform 1046">
              <a:extLst>
                <a:ext uri="{FF2B5EF4-FFF2-40B4-BE49-F238E27FC236}">
                  <a16:creationId xmlns:a16="http://schemas.microsoft.com/office/drawing/2014/main" id="{CA20A8F2-C189-4FB2-B9DD-FBE2855C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222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3" name="Freeform 1047">
              <a:extLst>
                <a:ext uri="{FF2B5EF4-FFF2-40B4-BE49-F238E27FC236}">
                  <a16:creationId xmlns:a16="http://schemas.microsoft.com/office/drawing/2014/main" id="{EC5BDB0A-7095-432E-A428-0CFB787C4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948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4" name="Freeform 1048">
              <a:extLst>
                <a:ext uri="{FF2B5EF4-FFF2-40B4-BE49-F238E27FC236}">
                  <a16:creationId xmlns:a16="http://schemas.microsoft.com/office/drawing/2014/main" id="{DB03955D-8380-46D4-8BA2-B024AB073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099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5" name="Freeform 1049">
              <a:extLst>
                <a:ext uri="{FF2B5EF4-FFF2-40B4-BE49-F238E27FC236}">
                  <a16:creationId xmlns:a16="http://schemas.microsoft.com/office/drawing/2014/main" id="{0DD23A7C-AB2B-43B4-AAE5-3EFE6DB2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962" y="3531745"/>
              <a:ext cx="0" cy="18575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6" name="Freeform 1050">
              <a:extLst>
                <a:ext uri="{FF2B5EF4-FFF2-40B4-BE49-F238E27FC236}">
                  <a16:creationId xmlns:a16="http://schemas.microsoft.com/office/drawing/2014/main" id="{B5737FC1-AA11-4E8B-B2B2-B93F7ADD3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2182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7" name="Freeform 1051">
              <a:extLst>
                <a:ext uri="{FF2B5EF4-FFF2-40B4-BE49-F238E27FC236}">
                  <a16:creationId xmlns:a16="http://schemas.microsoft.com/office/drawing/2014/main" id="{471F44D2-64F7-43B4-B1FF-8CD8FF0AE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757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8" name="Freeform 1052">
              <a:extLst>
                <a:ext uri="{FF2B5EF4-FFF2-40B4-BE49-F238E27FC236}">
                  <a16:creationId xmlns:a16="http://schemas.microsoft.com/office/drawing/2014/main" id="{D5771B75-811C-44B7-BFAE-9014F0655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332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49" name="Freeform 1053">
              <a:extLst>
                <a:ext uri="{FF2B5EF4-FFF2-40B4-BE49-F238E27FC236}">
                  <a16:creationId xmlns:a16="http://schemas.microsoft.com/office/drawing/2014/main" id="{9559B91D-6B6C-44C8-9D8B-07C216070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264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0" name="Freeform 1054">
              <a:extLst>
                <a:ext uri="{FF2B5EF4-FFF2-40B4-BE49-F238E27FC236}">
                  <a16:creationId xmlns:a16="http://schemas.microsoft.com/office/drawing/2014/main" id="{E18E205E-1869-432A-A564-4668EB3F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196" y="3531745"/>
              <a:ext cx="0" cy="27863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1" name="Freeform 1055">
              <a:extLst>
                <a:ext uri="{FF2B5EF4-FFF2-40B4-BE49-F238E27FC236}">
                  <a16:creationId xmlns:a16="http://schemas.microsoft.com/office/drawing/2014/main" id="{34C8FD0D-3BE3-48D8-97E8-CFA0D912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073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2" name="Freeform 1056">
              <a:extLst>
                <a:ext uri="{FF2B5EF4-FFF2-40B4-BE49-F238E27FC236}">
                  <a16:creationId xmlns:a16="http://schemas.microsoft.com/office/drawing/2014/main" id="{87FEAEDE-4AE9-414B-ABFA-C0DC543B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56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3" name="Freeform 1057">
              <a:extLst>
                <a:ext uri="{FF2B5EF4-FFF2-40B4-BE49-F238E27FC236}">
                  <a16:creationId xmlns:a16="http://schemas.microsoft.com/office/drawing/2014/main" id="{48F30D4F-8F21-4222-8EB2-B0AF9BE9B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307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4" name="Freeform 1058">
              <a:extLst>
                <a:ext uri="{FF2B5EF4-FFF2-40B4-BE49-F238E27FC236}">
                  <a16:creationId xmlns:a16="http://schemas.microsoft.com/office/drawing/2014/main" id="{1FDE397B-D0FA-467A-9C65-B2D3DDD42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170" y="3531745"/>
              <a:ext cx="0" cy="18575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5" name="Freeform 1059">
              <a:extLst>
                <a:ext uri="{FF2B5EF4-FFF2-40B4-BE49-F238E27FC236}">
                  <a16:creationId xmlns:a16="http://schemas.microsoft.com/office/drawing/2014/main" id="{E578EF66-BF3E-4772-B42A-A2223DAB7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9389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6" name="Freeform 1060">
              <a:extLst>
                <a:ext uri="{FF2B5EF4-FFF2-40B4-BE49-F238E27FC236}">
                  <a16:creationId xmlns:a16="http://schemas.microsoft.com/office/drawing/2014/main" id="{E3C1DB62-2E7B-4A57-95D9-C227AE331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965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7" name="Freeform 1061">
              <a:extLst>
                <a:ext uri="{FF2B5EF4-FFF2-40B4-BE49-F238E27FC236}">
                  <a16:creationId xmlns:a16="http://schemas.microsoft.com/office/drawing/2014/main" id="{09B95BD6-5D87-48E7-BE85-1328442F5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40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8" name="Freeform 1062">
              <a:extLst>
                <a:ext uri="{FF2B5EF4-FFF2-40B4-BE49-F238E27FC236}">
                  <a16:creationId xmlns:a16="http://schemas.microsoft.com/office/drawing/2014/main" id="{5C7007A1-3090-4637-BC0C-BEFD6FD43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472" y="3531745"/>
              <a:ext cx="0" cy="9288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59" name="Rectangle 1063">
              <a:extLst>
                <a:ext uri="{FF2B5EF4-FFF2-40B4-BE49-F238E27FC236}">
                  <a16:creationId xmlns:a16="http://schemas.microsoft.com/office/drawing/2014/main" id="{94A2BA61-B19A-437A-BE4A-640F82588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490" y="3606046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160" name="Rectangle 1064">
              <a:extLst>
                <a:ext uri="{FF2B5EF4-FFF2-40B4-BE49-F238E27FC236}">
                  <a16:creationId xmlns:a16="http://schemas.microsoft.com/office/drawing/2014/main" id="{3E74D205-E1E3-4A85-B7F5-38E926258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861" y="3568895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5161" name="Rectangle 1065">
              <a:extLst>
                <a:ext uri="{FF2B5EF4-FFF2-40B4-BE49-F238E27FC236}">
                  <a16:creationId xmlns:a16="http://schemas.microsoft.com/office/drawing/2014/main" id="{13D16B41-A2A4-446A-B18F-EADC8282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698" y="3606046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162" name="Rectangle 1066">
              <a:extLst>
                <a:ext uri="{FF2B5EF4-FFF2-40B4-BE49-F238E27FC236}">
                  <a16:creationId xmlns:a16="http://schemas.microsoft.com/office/drawing/2014/main" id="{2D1DF8EB-BEBE-439C-AC0C-5C9734E4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068" y="3568895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5163" name="Rectangle 1067">
              <a:extLst>
                <a:ext uri="{FF2B5EF4-FFF2-40B4-BE49-F238E27FC236}">
                  <a16:creationId xmlns:a16="http://schemas.microsoft.com/office/drawing/2014/main" id="{21AF23E6-08FD-4CD3-ABD8-CECFDE6A4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906" y="3606046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164" name="Rectangle 1068">
              <a:extLst>
                <a:ext uri="{FF2B5EF4-FFF2-40B4-BE49-F238E27FC236}">
                  <a16:creationId xmlns:a16="http://schemas.microsoft.com/office/drawing/2014/main" id="{8AA93C0A-7E4F-40F4-879F-A1158893B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276" y="3568895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5165" name="Rectangle 1069">
              <a:extLst>
                <a:ext uri="{FF2B5EF4-FFF2-40B4-BE49-F238E27FC236}">
                  <a16:creationId xmlns:a16="http://schemas.microsoft.com/office/drawing/2014/main" id="{DCA4002B-8ABD-4299-915D-B5F50CE76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6113" y="3606046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166" name="Rectangle 1070">
              <a:extLst>
                <a:ext uri="{FF2B5EF4-FFF2-40B4-BE49-F238E27FC236}">
                  <a16:creationId xmlns:a16="http://schemas.microsoft.com/office/drawing/2014/main" id="{B41E8731-8722-44CA-9295-B28C46C39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483" y="3568895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sp>
          <p:nvSpPr>
            <p:cNvPr id="5168" name="Freeform 1072">
              <a:extLst>
                <a:ext uri="{FF2B5EF4-FFF2-40B4-BE49-F238E27FC236}">
                  <a16:creationId xmlns:a16="http://schemas.microsoft.com/office/drawing/2014/main" id="{39BABD74-44C6-47C7-976C-364B2CE23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710" y="3527101"/>
              <a:ext cx="27863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69" name="Freeform 1073">
              <a:extLst>
                <a:ext uri="{FF2B5EF4-FFF2-40B4-BE49-F238E27FC236}">
                  <a16:creationId xmlns:a16="http://schemas.microsoft.com/office/drawing/2014/main" id="{8D100782-33FE-4EDA-B266-04C03F05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438867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0" name="Freeform 1074">
              <a:extLst>
                <a:ext uri="{FF2B5EF4-FFF2-40B4-BE49-F238E27FC236}">
                  <a16:creationId xmlns:a16="http://schemas.microsoft.com/office/drawing/2014/main" id="{A0E1ACDD-5911-409A-A59B-109EA4F6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387785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1" name="Freeform 1075">
              <a:extLst>
                <a:ext uri="{FF2B5EF4-FFF2-40B4-BE49-F238E27FC236}">
                  <a16:creationId xmlns:a16="http://schemas.microsoft.com/office/drawing/2014/main" id="{928404B1-9B62-4E0C-9DBA-9F874A776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350634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2" name="Freeform 1076">
              <a:extLst>
                <a:ext uri="{FF2B5EF4-FFF2-40B4-BE49-F238E27FC236}">
                  <a16:creationId xmlns:a16="http://schemas.microsoft.com/office/drawing/2014/main" id="{E90DF4A6-FCC2-475E-9EBC-AB1A056F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997" y="3322770"/>
              <a:ext cx="18575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3" name="Freeform 1077">
              <a:extLst>
                <a:ext uri="{FF2B5EF4-FFF2-40B4-BE49-F238E27FC236}">
                  <a16:creationId xmlns:a16="http://schemas.microsoft.com/office/drawing/2014/main" id="{C2B7B109-A69A-4051-AFDF-EA1E0D5DC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299551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4" name="Freeform 1078">
              <a:extLst>
                <a:ext uri="{FF2B5EF4-FFF2-40B4-BE49-F238E27FC236}">
                  <a16:creationId xmlns:a16="http://schemas.microsoft.com/office/drawing/2014/main" id="{4238AB53-C74E-45CB-AE2D-7D18A8239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276332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5" name="Freeform 1079">
              <a:extLst>
                <a:ext uri="{FF2B5EF4-FFF2-40B4-BE49-F238E27FC236}">
                  <a16:creationId xmlns:a16="http://schemas.microsoft.com/office/drawing/2014/main" id="{18C9F848-57D2-4E78-8BA5-7A6D927F8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262400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6" name="Freeform 1080">
              <a:extLst>
                <a:ext uri="{FF2B5EF4-FFF2-40B4-BE49-F238E27FC236}">
                  <a16:creationId xmlns:a16="http://schemas.microsoft.com/office/drawing/2014/main" id="{F44A7AC7-D65A-4651-9B63-E6B801F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243825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7" name="Freeform 1081">
              <a:extLst>
                <a:ext uri="{FF2B5EF4-FFF2-40B4-BE49-F238E27FC236}">
                  <a16:creationId xmlns:a16="http://schemas.microsoft.com/office/drawing/2014/main" id="{B26E3727-DB53-48CF-8BD7-11608C18D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710" y="3229893"/>
              <a:ext cx="27863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8" name="Freeform 1082">
              <a:extLst>
                <a:ext uri="{FF2B5EF4-FFF2-40B4-BE49-F238E27FC236}">
                  <a16:creationId xmlns:a16="http://schemas.microsoft.com/office/drawing/2014/main" id="{B976DCB9-F690-4E92-A95E-A0BF3B9EA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141659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79" name="Freeform 1083">
              <a:extLst>
                <a:ext uri="{FF2B5EF4-FFF2-40B4-BE49-F238E27FC236}">
                  <a16:creationId xmlns:a16="http://schemas.microsoft.com/office/drawing/2014/main" id="{01B8482C-D7B6-4B69-88A9-A327E0006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090577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0" name="Freeform 1084">
              <a:extLst>
                <a:ext uri="{FF2B5EF4-FFF2-40B4-BE49-F238E27FC236}">
                  <a16:creationId xmlns:a16="http://schemas.microsoft.com/office/drawing/2014/main" id="{47CE7495-47AD-41C3-8B1F-7B8C410F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3053426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1" name="Freeform 1085">
              <a:extLst>
                <a:ext uri="{FF2B5EF4-FFF2-40B4-BE49-F238E27FC236}">
                  <a16:creationId xmlns:a16="http://schemas.microsoft.com/office/drawing/2014/main" id="{ED15AF57-8AD7-40BE-AD15-5B7CB702E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997" y="3025563"/>
              <a:ext cx="18575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2" name="Freeform 1086">
              <a:extLst>
                <a:ext uri="{FF2B5EF4-FFF2-40B4-BE49-F238E27FC236}">
                  <a16:creationId xmlns:a16="http://schemas.microsoft.com/office/drawing/2014/main" id="{260BA7D4-41D6-44BA-A63C-16621DFD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997699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3" name="Freeform 1087">
              <a:extLst>
                <a:ext uri="{FF2B5EF4-FFF2-40B4-BE49-F238E27FC236}">
                  <a16:creationId xmlns:a16="http://schemas.microsoft.com/office/drawing/2014/main" id="{9590B085-BF4E-4FC3-AA08-1C83BE7DD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979124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4" name="Freeform 1088">
              <a:extLst>
                <a:ext uri="{FF2B5EF4-FFF2-40B4-BE49-F238E27FC236}">
                  <a16:creationId xmlns:a16="http://schemas.microsoft.com/office/drawing/2014/main" id="{FBAFF116-D627-4A10-8B60-CB1EA1497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960548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5" name="Freeform 1089">
              <a:extLst>
                <a:ext uri="{FF2B5EF4-FFF2-40B4-BE49-F238E27FC236}">
                  <a16:creationId xmlns:a16="http://schemas.microsoft.com/office/drawing/2014/main" id="{98875AD4-AD12-4AD1-8894-276DF1502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946617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6" name="Freeform 1090">
              <a:extLst>
                <a:ext uri="{FF2B5EF4-FFF2-40B4-BE49-F238E27FC236}">
                  <a16:creationId xmlns:a16="http://schemas.microsoft.com/office/drawing/2014/main" id="{2C011908-CC5B-4FF2-A1C5-332CACA7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710" y="2932685"/>
              <a:ext cx="27863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7" name="Freeform 1091">
              <a:extLst>
                <a:ext uri="{FF2B5EF4-FFF2-40B4-BE49-F238E27FC236}">
                  <a16:creationId xmlns:a16="http://schemas.microsoft.com/office/drawing/2014/main" id="{46A4C0F9-E65F-4394-88FD-899A87A06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844452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8" name="Freeform 1092">
              <a:extLst>
                <a:ext uri="{FF2B5EF4-FFF2-40B4-BE49-F238E27FC236}">
                  <a16:creationId xmlns:a16="http://schemas.microsoft.com/office/drawing/2014/main" id="{8E1C1E51-F3FA-4CD2-81B5-9AA3909D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788725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89" name="Freeform 1093">
              <a:extLst>
                <a:ext uri="{FF2B5EF4-FFF2-40B4-BE49-F238E27FC236}">
                  <a16:creationId xmlns:a16="http://schemas.microsoft.com/office/drawing/2014/main" id="{BE34C4AC-3BCF-4BA9-8772-7309DED35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751574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0" name="Freeform 1094">
              <a:extLst>
                <a:ext uri="{FF2B5EF4-FFF2-40B4-BE49-F238E27FC236}">
                  <a16:creationId xmlns:a16="http://schemas.microsoft.com/office/drawing/2014/main" id="{9C94E5E6-1410-40D4-A345-039C982EC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997" y="2723711"/>
              <a:ext cx="18575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1" name="Freeform 1095">
              <a:extLst>
                <a:ext uri="{FF2B5EF4-FFF2-40B4-BE49-F238E27FC236}">
                  <a16:creationId xmlns:a16="http://schemas.microsoft.com/office/drawing/2014/main" id="{E1EA9A1C-CFA1-467A-867B-5A26A314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700492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2" name="Freeform 1096">
              <a:extLst>
                <a:ext uri="{FF2B5EF4-FFF2-40B4-BE49-F238E27FC236}">
                  <a16:creationId xmlns:a16="http://schemas.microsoft.com/office/drawing/2014/main" id="{3CC74DA1-93C6-420D-AC5C-ACFD463F7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681916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3" name="Freeform 1097">
              <a:extLst>
                <a:ext uri="{FF2B5EF4-FFF2-40B4-BE49-F238E27FC236}">
                  <a16:creationId xmlns:a16="http://schemas.microsoft.com/office/drawing/2014/main" id="{47E38E84-7AD6-4AA0-AEB6-7664306B3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663341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4" name="Freeform 1098">
              <a:extLst>
                <a:ext uri="{FF2B5EF4-FFF2-40B4-BE49-F238E27FC236}">
                  <a16:creationId xmlns:a16="http://schemas.microsoft.com/office/drawing/2014/main" id="{3B9AE3B1-7A97-4925-82F1-056857B5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649409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5" name="Freeform 1099">
              <a:extLst>
                <a:ext uri="{FF2B5EF4-FFF2-40B4-BE49-F238E27FC236}">
                  <a16:creationId xmlns:a16="http://schemas.microsoft.com/office/drawing/2014/main" id="{5DC09DC1-011A-414D-81E9-7B5DB20FF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710" y="2635478"/>
              <a:ext cx="27863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6" name="Freeform 1100">
              <a:extLst>
                <a:ext uri="{FF2B5EF4-FFF2-40B4-BE49-F238E27FC236}">
                  <a16:creationId xmlns:a16="http://schemas.microsoft.com/office/drawing/2014/main" id="{2B2545A2-EF50-457E-B9E3-916CFD4E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542600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7" name="Freeform 1101">
              <a:extLst>
                <a:ext uri="{FF2B5EF4-FFF2-40B4-BE49-F238E27FC236}">
                  <a16:creationId xmlns:a16="http://schemas.microsoft.com/office/drawing/2014/main" id="{20763A92-1977-4F2F-9352-89CAC15A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491518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8" name="Freeform 1102">
              <a:extLst>
                <a:ext uri="{FF2B5EF4-FFF2-40B4-BE49-F238E27FC236}">
                  <a16:creationId xmlns:a16="http://schemas.microsoft.com/office/drawing/2014/main" id="{5416F05B-D797-43AD-B816-631F99D63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454367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199" name="Freeform 1103">
              <a:extLst>
                <a:ext uri="{FF2B5EF4-FFF2-40B4-BE49-F238E27FC236}">
                  <a16:creationId xmlns:a16="http://schemas.microsoft.com/office/drawing/2014/main" id="{5D519BCB-9D15-4BED-835B-93FB0E12A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997" y="2426503"/>
              <a:ext cx="18575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00" name="Freeform 1104">
              <a:extLst>
                <a:ext uri="{FF2B5EF4-FFF2-40B4-BE49-F238E27FC236}">
                  <a16:creationId xmlns:a16="http://schemas.microsoft.com/office/drawing/2014/main" id="{E97E34D0-A9A0-43BC-B15C-0B48D6D1C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403284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01" name="Freeform 1105">
              <a:extLst>
                <a:ext uri="{FF2B5EF4-FFF2-40B4-BE49-F238E27FC236}">
                  <a16:creationId xmlns:a16="http://schemas.microsoft.com/office/drawing/2014/main" id="{8B23A442-4332-49DC-B2F7-5EE567FB3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384709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02" name="Freeform 1106">
              <a:extLst>
                <a:ext uri="{FF2B5EF4-FFF2-40B4-BE49-F238E27FC236}">
                  <a16:creationId xmlns:a16="http://schemas.microsoft.com/office/drawing/2014/main" id="{A4DB6223-E939-4D45-ABBA-CDB9EBB9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366133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03" name="Freeform 1107">
              <a:extLst>
                <a:ext uri="{FF2B5EF4-FFF2-40B4-BE49-F238E27FC236}">
                  <a16:creationId xmlns:a16="http://schemas.microsoft.com/office/drawing/2014/main" id="{98A96446-E1B1-40F2-8098-A382A4E75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285" y="2352201"/>
              <a:ext cx="9288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04" name="Rectangle 1108">
              <a:extLst>
                <a:ext uri="{FF2B5EF4-FFF2-40B4-BE49-F238E27FC236}">
                  <a16:creationId xmlns:a16="http://schemas.microsoft.com/office/drawing/2014/main" id="{3D750330-7981-411E-A5EA-557D416FB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3508525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05" name="Rectangle 1109">
              <a:extLst>
                <a:ext uri="{FF2B5EF4-FFF2-40B4-BE49-F238E27FC236}">
                  <a16:creationId xmlns:a16="http://schemas.microsoft.com/office/drawing/2014/main" id="{EDDC7AD3-F363-4040-BD96-1DE9764A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83" y="3471374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5206" name="Rectangle 1110">
              <a:extLst>
                <a:ext uri="{FF2B5EF4-FFF2-40B4-BE49-F238E27FC236}">
                  <a16:creationId xmlns:a16="http://schemas.microsoft.com/office/drawing/2014/main" id="{04C2AF72-425C-4239-8044-FA5A4A4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3211317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07" name="Rectangle 1111">
              <a:extLst>
                <a:ext uri="{FF2B5EF4-FFF2-40B4-BE49-F238E27FC236}">
                  <a16:creationId xmlns:a16="http://schemas.microsoft.com/office/drawing/2014/main" id="{D1F132C7-EC3E-48B1-9896-E9527E43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83" y="3174167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5208" name="Rectangle 1112">
              <a:extLst>
                <a:ext uri="{FF2B5EF4-FFF2-40B4-BE49-F238E27FC236}">
                  <a16:creationId xmlns:a16="http://schemas.microsoft.com/office/drawing/2014/main" id="{291D6EC2-D4A2-4A41-A3F2-17A48C29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914110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09" name="Rectangle 1113">
              <a:extLst>
                <a:ext uri="{FF2B5EF4-FFF2-40B4-BE49-F238E27FC236}">
                  <a16:creationId xmlns:a16="http://schemas.microsoft.com/office/drawing/2014/main" id="{BC633FAD-AB0F-440C-AF4F-2E8C0A65C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83" y="2876959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5210" name="Rectangle 1114">
              <a:extLst>
                <a:ext uri="{FF2B5EF4-FFF2-40B4-BE49-F238E27FC236}">
                  <a16:creationId xmlns:a16="http://schemas.microsoft.com/office/drawing/2014/main" id="{71FBF67D-A4C4-4C0C-B418-7190DA84A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616902"/>
              <a:ext cx="19349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11" name="Rectangle 1115">
              <a:extLst>
                <a:ext uri="{FF2B5EF4-FFF2-40B4-BE49-F238E27FC236}">
                  <a16:creationId xmlns:a16="http://schemas.microsoft.com/office/drawing/2014/main" id="{DC43A6B9-4605-49C8-82A3-DF0E0B07E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83" y="2579751"/>
              <a:ext cx="13158" cy="15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pic>
          <p:nvPicPr>
            <p:cNvPr id="5214" name="Picture 1118">
              <a:extLst>
                <a:ext uri="{FF2B5EF4-FFF2-40B4-BE49-F238E27FC236}">
                  <a16:creationId xmlns:a16="http://schemas.microsoft.com/office/drawing/2014/main" id="{692FF839-C2AC-4146-A1AD-F83CB9A5F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684" y="2384864"/>
              <a:ext cx="1126777" cy="111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16" name="Rectangle 1120">
              <a:extLst>
                <a:ext uri="{FF2B5EF4-FFF2-40B4-BE49-F238E27FC236}">
                  <a16:creationId xmlns:a16="http://schemas.microsoft.com/office/drawing/2014/main" id="{CE4F7D6F-746D-4DE3-B6DE-3DF0AEFA4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217" y="2333626"/>
              <a:ext cx="139316" cy="69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18" name="Freeform 1122">
              <a:extLst>
                <a:ext uri="{FF2B5EF4-FFF2-40B4-BE49-F238E27FC236}">
                  <a16:creationId xmlns:a16="http://schemas.microsoft.com/office/drawing/2014/main" id="{72075380-FC85-4464-93BA-C86CAB940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848" y="2333627"/>
              <a:ext cx="585200" cy="602486"/>
            </a:xfrm>
            <a:custGeom>
              <a:avLst/>
              <a:gdLst>
                <a:gd name="T0" fmla="*/ 0 w 846"/>
                <a:gd name="T1" fmla="*/ 0 h 936"/>
                <a:gd name="T2" fmla="*/ 846 w 846"/>
                <a:gd name="T3" fmla="*/ 0 h 936"/>
                <a:gd name="T4" fmla="*/ 846 w 846"/>
                <a:gd name="T5" fmla="*/ 936 h 936"/>
                <a:gd name="T6" fmla="*/ 0 w 846"/>
                <a:gd name="T7" fmla="*/ 936 h 936"/>
                <a:gd name="T8" fmla="*/ 0 w 846"/>
                <a:gd name="T9" fmla="*/ 0 h 936"/>
                <a:gd name="T10" fmla="*/ 0 w 846"/>
                <a:gd name="T1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6" h="936">
                  <a:moveTo>
                    <a:pt x="0" y="0"/>
                  </a:moveTo>
                  <a:lnTo>
                    <a:pt x="846" y="0"/>
                  </a:lnTo>
                  <a:lnTo>
                    <a:pt x="846" y="936"/>
                  </a:lnTo>
                  <a:lnTo>
                    <a:pt x="0" y="9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19" name="Rectangle 1123">
              <a:extLst>
                <a:ext uri="{FF2B5EF4-FFF2-40B4-BE49-F238E27FC236}">
                  <a16:creationId xmlns:a16="http://schemas.microsoft.com/office/drawing/2014/main" id="{F355A6C5-8AAA-484B-8CA1-9ED756D9B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156" y="2333626"/>
              <a:ext cx="162535" cy="69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21" name="Freeform 1125">
              <a:extLst>
                <a:ext uri="{FF2B5EF4-FFF2-40B4-BE49-F238E27FC236}">
                  <a16:creationId xmlns:a16="http://schemas.microsoft.com/office/drawing/2014/main" id="{68986B92-5EE3-4CE6-8A7C-CAD7DB56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572" y="2936114"/>
              <a:ext cx="613013" cy="590987"/>
            </a:xfrm>
            <a:custGeom>
              <a:avLst/>
              <a:gdLst>
                <a:gd name="T0" fmla="*/ 0 w 696"/>
                <a:gd name="T1" fmla="*/ 0 h 606"/>
                <a:gd name="T2" fmla="*/ 696 w 696"/>
                <a:gd name="T3" fmla="*/ 0 h 606"/>
                <a:gd name="T4" fmla="*/ 696 w 696"/>
                <a:gd name="T5" fmla="*/ 606 h 606"/>
                <a:gd name="T6" fmla="*/ 0 w 696"/>
                <a:gd name="T7" fmla="*/ 606 h 606"/>
                <a:gd name="T8" fmla="*/ 0 w 696"/>
                <a:gd name="T9" fmla="*/ 0 h 606"/>
                <a:gd name="T10" fmla="*/ 0 w 69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06">
                  <a:moveTo>
                    <a:pt x="0" y="0"/>
                  </a:moveTo>
                  <a:lnTo>
                    <a:pt x="696" y="0"/>
                  </a:lnTo>
                  <a:lnTo>
                    <a:pt x="696" y="606"/>
                  </a:lnTo>
                  <a:lnTo>
                    <a:pt x="0" y="60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22" name="Rectangle 1126">
              <a:extLst>
                <a:ext uri="{FF2B5EF4-FFF2-40B4-BE49-F238E27FC236}">
                  <a16:creationId xmlns:a16="http://schemas.microsoft.com/office/drawing/2014/main" id="{0E21D322-E3CF-41FA-A5C5-5EEEEA50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217" y="3452799"/>
              <a:ext cx="167179" cy="74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25" name="Rectangle 1129">
              <a:extLst>
                <a:ext uri="{FF2B5EF4-FFF2-40B4-BE49-F238E27FC236}">
                  <a16:creationId xmlns:a16="http://schemas.microsoft.com/office/drawing/2014/main" id="{781101EE-68D9-40BF-9E0C-C0C8AB08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663" y="3452799"/>
              <a:ext cx="130028" cy="74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5227" name="Freeform 1131">
              <a:extLst>
                <a:ext uri="{FF2B5EF4-FFF2-40B4-BE49-F238E27FC236}">
                  <a16:creationId xmlns:a16="http://schemas.microsoft.com/office/drawing/2014/main" id="{1399BAE0-5572-4C7D-8263-E9040839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573" y="2333626"/>
              <a:ext cx="1193474" cy="1193475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0"/>
            </a:p>
          </p:txBody>
        </p:sp>
      </p:grpSp>
      <p:grpSp>
        <p:nvGrpSpPr>
          <p:cNvPr id="2" name="Group 1138">
            <a:extLst>
              <a:ext uri="{FF2B5EF4-FFF2-40B4-BE49-F238E27FC236}">
                <a16:creationId xmlns:a16="http://schemas.microsoft.com/office/drawing/2014/main" id="{C4C9619D-B00A-4FAC-858E-6F78CEB69F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94308" y="3679032"/>
            <a:ext cx="1353312" cy="1298681"/>
            <a:chOff x="1554" y="1698"/>
            <a:chExt cx="1734" cy="1664"/>
          </a:xfrm>
        </p:grpSpPr>
        <p:sp>
          <p:nvSpPr>
            <p:cNvPr id="5" name="Rectangle 1140">
              <a:extLst>
                <a:ext uri="{FF2B5EF4-FFF2-40B4-BE49-F238E27FC236}">
                  <a16:creationId xmlns:a16="http://schemas.microsoft.com/office/drawing/2014/main" id="{E5B7FFD3-8926-47E6-A473-87B106274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98"/>
              <a:ext cx="1542" cy="1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6" name="Freeform 1141">
              <a:extLst>
                <a:ext uri="{FF2B5EF4-FFF2-40B4-BE49-F238E27FC236}">
                  <a16:creationId xmlns:a16="http://schemas.microsoft.com/office/drawing/2014/main" id="{93264D52-1AFC-4B7A-9A18-26FBA6F07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324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7" name="Freeform 1142">
              <a:extLst>
                <a:ext uri="{FF2B5EF4-FFF2-40B4-BE49-F238E27FC236}">
                  <a16:creationId xmlns:a16="http://schemas.microsoft.com/office/drawing/2014/main" id="{66A60295-DC34-4A27-9CC2-B471FD83D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8" name="Freeform 1143">
              <a:extLst>
                <a:ext uri="{FF2B5EF4-FFF2-40B4-BE49-F238E27FC236}">
                  <a16:creationId xmlns:a16="http://schemas.microsoft.com/office/drawing/2014/main" id="{DAADFE4B-CCA6-4121-94BF-7493B57C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9" name="Freeform 1144">
              <a:extLst>
                <a:ext uri="{FF2B5EF4-FFF2-40B4-BE49-F238E27FC236}">
                  <a16:creationId xmlns:a16="http://schemas.microsoft.com/office/drawing/2014/main" id="{BEC5894B-1306-4822-A6E3-FC2A2EBD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0" name="Freeform 1145">
              <a:extLst>
                <a:ext uri="{FF2B5EF4-FFF2-40B4-BE49-F238E27FC236}">
                  <a16:creationId xmlns:a16="http://schemas.microsoft.com/office/drawing/2014/main" id="{751D8BEC-3EFA-4D7D-85C3-9D5B3D3E4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" y="324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1" name="Freeform 1146">
              <a:extLst>
                <a:ext uri="{FF2B5EF4-FFF2-40B4-BE49-F238E27FC236}">
                  <a16:creationId xmlns:a16="http://schemas.microsoft.com/office/drawing/2014/main" id="{B659B772-E001-4C6C-8B7B-25CD8E84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2" name="Freeform 1147">
              <a:extLst>
                <a:ext uri="{FF2B5EF4-FFF2-40B4-BE49-F238E27FC236}">
                  <a16:creationId xmlns:a16="http://schemas.microsoft.com/office/drawing/2014/main" id="{A2ACEB37-C81E-4AE8-9767-7E07FAAD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3" name="Freeform 1148">
              <a:extLst>
                <a:ext uri="{FF2B5EF4-FFF2-40B4-BE49-F238E27FC236}">
                  <a16:creationId xmlns:a16="http://schemas.microsoft.com/office/drawing/2014/main" id="{6072FE9B-EE45-41AE-B35E-BBD4296BD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4" name="Freeform 1149">
              <a:extLst>
                <a:ext uri="{FF2B5EF4-FFF2-40B4-BE49-F238E27FC236}">
                  <a16:creationId xmlns:a16="http://schemas.microsoft.com/office/drawing/2014/main" id="{3562D8D8-B0EF-47D4-9844-96C75C9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5" name="Freeform 1150">
              <a:extLst>
                <a:ext uri="{FF2B5EF4-FFF2-40B4-BE49-F238E27FC236}">
                  <a16:creationId xmlns:a16="http://schemas.microsoft.com/office/drawing/2014/main" id="{6801FD76-EDC1-4DA4-BDFC-7F430FAE1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324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6" name="Freeform 1151">
              <a:extLst>
                <a:ext uri="{FF2B5EF4-FFF2-40B4-BE49-F238E27FC236}">
                  <a16:creationId xmlns:a16="http://schemas.microsoft.com/office/drawing/2014/main" id="{BD6658AA-8B49-47FB-A9E6-0BDDFBC2F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7" name="Freeform 1152">
              <a:extLst>
                <a:ext uri="{FF2B5EF4-FFF2-40B4-BE49-F238E27FC236}">
                  <a16:creationId xmlns:a16="http://schemas.microsoft.com/office/drawing/2014/main" id="{D0C5F7C9-83DF-4951-9915-D03238876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8" name="Freeform 1153">
              <a:extLst>
                <a:ext uri="{FF2B5EF4-FFF2-40B4-BE49-F238E27FC236}">
                  <a16:creationId xmlns:a16="http://schemas.microsoft.com/office/drawing/2014/main" id="{A2DD3423-9C66-4D0A-A4E6-3321CF5BB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19" name="Freeform 1154">
              <a:extLst>
                <a:ext uri="{FF2B5EF4-FFF2-40B4-BE49-F238E27FC236}">
                  <a16:creationId xmlns:a16="http://schemas.microsoft.com/office/drawing/2014/main" id="{533A0578-7A31-4C2D-8267-017CD0DF2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324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0" name="Freeform 1155">
              <a:extLst>
                <a:ext uri="{FF2B5EF4-FFF2-40B4-BE49-F238E27FC236}">
                  <a16:creationId xmlns:a16="http://schemas.microsoft.com/office/drawing/2014/main" id="{B160EDF5-8CAC-44AC-8F77-524EC3B56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1" name="Freeform 1156">
              <a:extLst>
                <a:ext uri="{FF2B5EF4-FFF2-40B4-BE49-F238E27FC236}">
                  <a16:creationId xmlns:a16="http://schemas.microsoft.com/office/drawing/2014/main" id="{71EFBFC8-3FD0-4181-B85A-E8ABE73B8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2" name="Freeform 1157">
              <a:extLst>
                <a:ext uri="{FF2B5EF4-FFF2-40B4-BE49-F238E27FC236}">
                  <a16:creationId xmlns:a16="http://schemas.microsoft.com/office/drawing/2014/main" id="{1E9CDE4E-EA82-423B-B87B-CDDF1F35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3" name="Freeform 1158">
              <a:extLst>
                <a:ext uri="{FF2B5EF4-FFF2-40B4-BE49-F238E27FC236}">
                  <a16:creationId xmlns:a16="http://schemas.microsoft.com/office/drawing/2014/main" id="{8438F49D-2938-40E6-BA8A-BEABE271F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4" name="Freeform 1159">
              <a:extLst>
                <a:ext uri="{FF2B5EF4-FFF2-40B4-BE49-F238E27FC236}">
                  <a16:creationId xmlns:a16="http://schemas.microsoft.com/office/drawing/2014/main" id="{442764AC-D66B-4D50-9445-C085526F5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324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" name="Freeform 1160">
              <a:extLst>
                <a:ext uri="{FF2B5EF4-FFF2-40B4-BE49-F238E27FC236}">
                  <a16:creationId xmlns:a16="http://schemas.microsoft.com/office/drawing/2014/main" id="{2F2899AB-D0DD-4ADE-BD9A-09DC71F2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" name="Freeform 1161">
              <a:extLst>
                <a:ext uri="{FF2B5EF4-FFF2-40B4-BE49-F238E27FC236}">
                  <a16:creationId xmlns:a16="http://schemas.microsoft.com/office/drawing/2014/main" id="{E18E5D12-903B-4E09-A0DB-F62EB6E8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7" name="Freeform 1162">
              <a:extLst>
                <a:ext uri="{FF2B5EF4-FFF2-40B4-BE49-F238E27FC236}">
                  <a16:creationId xmlns:a16="http://schemas.microsoft.com/office/drawing/2014/main" id="{C0E65653-A82E-4197-AA54-E43A936B0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8" name="Freeform 1163">
              <a:extLst>
                <a:ext uri="{FF2B5EF4-FFF2-40B4-BE49-F238E27FC236}">
                  <a16:creationId xmlns:a16="http://schemas.microsoft.com/office/drawing/2014/main" id="{3A2A0EBD-53BB-43C9-8130-C33790B9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324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9" name="Freeform 1164">
              <a:extLst>
                <a:ext uri="{FF2B5EF4-FFF2-40B4-BE49-F238E27FC236}">
                  <a16:creationId xmlns:a16="http://schemas.microsoft.com/office/drawing/2014/main" id="{109504C3-C87C-4E7D-ADB6-9B13F8A29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30" name="Freeform 1165">
              <a:extLst>
                <a:ext uri="{FF2B5EF4-FFF2-40B4-BE49-F238E27FC236}">
                  <a16:creationId xmlns:a16="http://schemas.microsoft.com/office/drawing/2014/main" id="{6F5E7B29-5F24-44A0-9C4A-065BB9EAD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31" name="Freeform 1166">
              <a:extLst>
                <a:ext uri="{FF2B5EF4-FFF2-40B4-BE49-F238E27FC236}">
                  <a16:creationId xmlns:a16="http://schemas.microsoft.com/office/drawing/2014/main" id="{7C3C3DCC-4E0C-4404-B090-7B8E660D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6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3072" name="Freeform 1167">
              <a:extLst>
                <a:ext uri="{FF2B5EF4-FFF2-40B4-BE49-F238E27FC236}">
                  <a16:creationId xmlns:a16="http://schemas.microsoft.com/office/drawing/2014/main" id="{96289AA4-E2AD-4FAC-A7D1-C9A2855F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3073" name="Freeform 1168">
              <a:extLst>
                <a:ext uri="{FF2B5EF4-FFF2-40B4-BE49-F238E27FC236}">
                  <a16:creationId xmlns:a16="http://schemas.microsoft.com/office/drawing/2014/main" id="{D4C051F8-DAC8-4501-B14A-455A8B8D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" y="3246"/>
              <a:ext cx="0" cy="36"/>
            </a:xfrm>
            <a:custGeom>
              <a:avLst/>
              <a:gdLst>
                <a:gd name="T0" fmla="*/ 0 h 36"/>
                <a:gd name="T1" fmla="*/ 0 h 36"/>
                <a:gd name="T2" fmla="*/ 0 h 36"/>
                <a:gd name="T3" fmla="*/ 36 h 36"/>
                <a:gd name="T4" fmla="*/ 36 h 36"/>
                <a:gd name="T5" fmla="*/ 36 h 36"/>
                <a:gd name="T6" fmla="*/ 36 h 36"/>
                <a:gd name="T7" fmla="*/ 36 h 36"/>
                <a:gd name="T8" fmla="*/ 0 h 36"/>
                <a:gd name="T9" fmla="*/ 0 h 36"/>
                <a:gd name="T10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3084" name="Freeform 1169">
              <a:extLst>
                <a:ext uri="{FF2B5EF4-FFF2-40B4-BE49-F238E27FC236}">
                  <a16:creationId xmlns:a16="http://schemas.microsoft.com/office/drawing/2014/main" id="{B624B56F-6182-4433-9BA0-30EDF4714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3085" name="Freeform 1170">
              <a:extLst>
                <a:ext uri="{FF2B5EF4-FFF2-40B4-BE49-F238E27FC236}">
                  <a16:creationId xmlns:a16="http://schemas.microsoft.com/office/drawing/2014/main" id="{59560CAF-5445-40B2-B851-8EE8A0A02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32" name="Freeform 1171">
              <a:extLst>
                <a:ext uri="{FF2B5EF4-FFF2-40B4-BE49-F238E27FC236}">
                  <a16:creationId xmlns:a16="http://schemas.microsoft.com/office/drawing/2014/main" id="{0C6210DA-ED70-4A97-85C5-9186C846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33" name="Freeform 1172">
              <a:extLst>
                <a:ext uri="{FF2B5EF4-FFF2-40B4-BE49-F238E27FC236}">
                  <a16:creationId xmlns:a16="http://schemas.microsoft.com/office/drawing/2014/main" id="{49AF445C-F08F-4AA7-AEC5-201F3DBE2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3246"/>
              <a:ext cx="0" cy="24"/>
            </a:xfrm>
            <a:custGeom>
              <a:avLst/>
              <a:gdLst>
                <a:gd name="T0" fmla="*/ 0 h 24"/>
                <a:gd name="T1" fmla="*/ 0 h 24"/>
                <a:gd name="T2" fmla="*/ 0 h 24"/>
                <a:gd name="T3" fmla="*/ 24 h 24"/>
                <a:gd name="T4" fmla="*/ 24 h 24"/>
                <a:gd name="T5" fmla="*/ 24 h 24"/>
                <a:gd name="T6" fmla="*/ 24 h 24"/>
                <a:gd name="T7" fmla="*/ 24 h 24"/>
                <a:gd name="T8" fmla="*/ 0 h 24"/>
                <a:gd name="T9" fmla="*/ 0 h 24"/>
                <a:gd name="T10" fmla="*/ 0 h 2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34" name="Freeform 1173">
              <a:extLst>
                <a:ext uri="{FF2B5EF4-FFF2-40B4-BE49-F238E27FC236}">
                  <a16:creationId xmlns:a16="http://schemas.microsoft.com/office/drawing/2014/main" id="{4182DEF8-4328-4FA1-A4B9-B611DE055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35" name="Freeform 1174">
              <a:extLst>
                <a:ext uri="{FF2B5EF4-FFF2-40B4-BE49-F238E27FC236}">
                  <a16:creationId xmlns:a16="http://schemas.microsoft.com/office/drawing/2014/main" id="{F4D11F79-DE54-4588-BF6A-D94BAA52F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36" name="Freeform 1175">
              <a:extLst>
                <a:ext uri="{FF2B5EF4-FFF2-40B4-BE49-F238E27FC236}">
                  <a16:creationId xmlns:a16="http://schemas.microsoft.com/office/drawing/2014/main" id="{DE10E08F-E97D-453E-A700-D71781C1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37" name="Freeform 1176">
              <a:extLst>
                <a:ext uri="{FF2B5EF4-FFF2-40B4-BE49-F238E27FC236}">
                  <a16:creationId xmlns:a16="http://schemas.microsoft.com/office/drawing/2014/main" id="{AC16ECA6-7955-4AB1-ADEB-08BA1CDC5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3246"/>
              <a:ext cx="0" cy="12"/>
            </a:xfrm>
            <a:custGeom>
              <a:avLst/>
              <a:gdLst>
                <a:gd name="T0" fmla="*/ 0 h 12"/>
                <a:gd name="T1" fmla="*/ 0 h 12"/>
                <a:gd name="T2" fmla="*/ 0 h 12"/>
                <a:gd name="T3" fmla="*/ 12 h 12"/>
                <a:gd name="T4" fmla="*/ 12 h 12"/>
                <a:gd name="T5" fmla="*/ 12 h 12"/>
                <a:gd name="T6" fmla="*/ 12 h 12"/>
                <a:gd name="T7" fmla="*/ 12 h 12"/>
                <a:gd name="T8" fmla="*/ 0 h 12"/>
                <a:gd name="T9" fmla="*/ 0 h 12"/>
                <a:gd name="T10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38" name="Rectangle 1177">
              <a:extLst>
                <a:ext uri="{FF2B5EF4-FFF2-40B4-BE49-F238E27FC236}">
                  <a16:creationId xmlns:a16="http://schemas.microsoft.com/office/drawing/2014/main" id="{AAA9937C-7002-414A-83EF-ECA69F83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334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39" name="Rectangle 1178">
              <a:extLst>
                <a:ext uri="{FF2B5EF4-FFF2-40B4-BE49-F238E27FC236}">
                  <a16:creationId xmlns:a16="http://schemas.microsoft.com/office/drawing/2014/main" id="{1A4ED135-68EC-4D67-81C5-239AD8CB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329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5240" name="Rectangle 1179">
              <a:extLst>
                <a:ext uri="{FF2B5EF4-FFF2-40B4-BE49-F238E27FC236}">
                  <a16:creationId xmlns:a16="http://schemas.microsoft.com/office/drawing/2014/main" id="{9F540C30-75FB-4CCE-AF39-BAD1CFA19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34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41" name="Rectangle 1180">
              <a:extLst>
                <a:ext uri="{FF2B5EF4-FFF2-40B4-BE49-F238E27FC236}">
                  <a16:creationId xmlns:a16="http://schemas.microsoft.com/office/drawing/2014/main" id="{06F1B015-B8E1-4F1D-A904-0A3E47B31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29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5242" name="Rectangle 1181">
              <a:extLst>
                <a:ext uri="{FF2B5EF4-FFF2-40B4-BE49-F238E27FC236}">
                  <a16:creationId xmlns:a16="http://schemas.microsoft.com/office/drawing/2014/main" id="{6F01BE5D-3C3D-43C1-80CC-FA15E62F1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334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43" name="Rectangle 1182">
              <a:extLst>
                <a:ext uri="{FF2B5EF4-FFF2-40B4-BE49-F238E27FC236}">
                  <a16:creationId xmlns:a16="http://schemas.microsoft.com/office/drawing/2014/main" id="{08C3D7E6-1175-40A1-9865-6B085B84C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329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5244" name="Rectangle 1183">
              <a:extLst>
                <a:ext uri="{FF2B5EF4-FFF2-40B4-BE49-F238E27FC236}">
                  <a16:creationId xmlns:a16="http://schemas.microsoft.com/office/drawing/2014/main" id="{F6F8D97C-0D3A-446B-8E28-BCA2339B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334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45" name="Rectangle 1184">
              <a:extLst>
                <a:ext uri="{FF2B5EF4-FFF2-40B4-BE49-F238E27FC236}">
                  <a16:creationId xmlns:a16="http://schemas.microsoft.com/office/drawing/2014/main" id="{FF5ED7EF-1EFE-40DB-BEA1-2925D9AE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29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sp>
          <p:nvSpPr>
            <p:cNvPr id="5247" name="Freeform 1186">
              <a:extLst>
                <a:ext uri="{FF2B5EF4-FFF2-40B4-BE49-F238E27FC236}">
                  <a16:creationId xmlns:a16="http://schemas.microsoft.com/office/drawing/2014/main" id="{3297D5DC-39C2-49B9-B88E-628E1F2D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3240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92" name="Freeform 1187">
              <a:extLst>
                <a:ext uri="{FF2B5EF4-FFF2-40B4-BE49-F238E27FC236}">
                  <a16:creationId xmlns:a16="http://schemas.microsoft.com/office/drawing/2014/main" id="{1FD2197C-2699-44F7-AB10-0459F8313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12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93" name="Freeform 1188">
              <a:extLst>
                <a:ext uri="{FF2B5EF4-FFF2-40B4-BE49-F238E27FC236}">
                  <a16:creationId xmlns:a16="http://schemas.microsoft.com/office/drawing/2014/main" id="{F1C82C69-EB05-4BCA-A72C-EA6FC14E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06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94" name="Freeform 1189">
              <a:extLst>
                <a:ext uri="{FF2B5EF4-FFF2-40B4-BE49-F238E27FC236}">
                  <a16:creationId xmlns:a16="http://schemas.microsoft.com/office/drawing/2014/main" id="{840417EF-DFE8-42FC-975C-8475E384A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01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95" name="Freeform 1190">
              <a:extLst>
                <a:ext uri="{FF2B5EF4-FFF2-40B4-BE49-F238E27FC236}">
                  <a16:creationId xmlns:a16="http://schemas.microsoft.com/office/drawing/2014/main" id="{9135F410-A8E1-444B-BCD8-836CE299B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2976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96" name="Freeform 1191">
              <a:extLst>
                <a:ext uri="{FF2B5EF4-FFF2-40B4-BE49-F238E27FC236}">
                  <a16:creationId xmlns:a16="http://schemas.microsoft.com/office/drawing/2014/main" id="{C4005322-D376-4D06-A380-F14C4EB9F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94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97" name="Freeform 1192">
              <a:extLst>
                <a:ext uri="{FF2B5EF4-FFF2-40B4-BE49-F238E27FC236}">
                  <a16:creationId xmlns:a16="http://schemas.microsoft.com/office/drawing/2014/main" id="{096FD37A-7CA8-4692-A79C-B9EFB66E9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91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598" name="Freeform 1193">
              <a:extLst>
                <a:ext uri="{FF2B5EF4-FFF2-40B4-BE49-F238E27FC236}">
                  <a16:creationId xmlns:a16="http://schemas.microsoft.com/office/drawing/2014/main" id="{D3F843B6-1C4F-4851-9073-6AEEDFAC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89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0" name="Freeform 1194">
              <a:extLst>
                <a:ext uri="{FF2B5EF4-FFF2-40B4-BE49-F238E27FC236}">
                  <a16:creationId xmlns:a16="http://schemas.microsoft.com/office/drawing/2014/main" id="{74DBC3FF-BC2B-4B82-B805-FF43B7149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87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2" name="Freeform 1195">
              <a:extLst>
                <a:ext uri="{FF2B5EF4-FFF2-40B4-BE49-F238E27FC236}">
                  <a16:creationId xmlns:a16="http://schemas.microsoft.com/office/drawing/2014/main" id="{831777E8-3518-470B-A684-86973E6F8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2856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3" name="Freeform 1196">
              <a:extLst>
                <a:ext uri="{FF2B5EF4-FFF2-40B4-BE49-F238E27FC236}">
                  <a16:creationId xmlns:a16="http://schemas.microsoft.com/office/drawing/2014/main" id="{6C7495E5-F10A-46E7-8FC6-59FCE3FA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74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4" name="Freeform 1197">
              <a:extLst>
                <a:ext uri="{FF2B5EF4-FFF2-40B4-BE49-F238E27FC236}">
                  <a16:creationId xmlns:a16="http://schemas.microsoft.com/office/drawing/2014/main" id="{C6720663-2511-41B2-A3CD-5D5BA82DF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67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5" name="Freeform 1198">
              <a:extLst>
                <a:ext uri="{FF2B5EF4-FFF2-40B4-BE49-F238E27FC236}">
                  <a16:creationId xmlns:a16="http://schemas.microsoft.com/office/drawing/2014/main" id="{5DD36325-E24F-419E-BBF4-69958CDCC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62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6" name="Freeform 1199">
              <a:extLst>
                <a:ext uri="{FF2B5EF4-FFF2-40B4-BE49-F238E27FC236}">
                  <a16:creationId xmlns:a16="http://schemas.microsoft.com/office/drawing/2014/main" id="{31870A75-4132-4446-A4F1-8E273CBF6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2592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7" name="Freeform 1200">
              <a:extLst>
                <a:ext uri="{FF2B5EF4-FFF2-40B4-BE49-F238E27FC236}">
                  <a16:creationId xmlns:a16="http://schemas.microsoft.com/office/drawing/2014/main" id="{C3B25447-7AFE-4830-8279-2BC18DEB5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5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8" name="Freeform 1201">
              <a:extLst>
                <a:ext uri="{FF2B5EF4-FFF2-40B4-BE49-F238E27FC236}">
                  <a16:creationId xmlns:a16="http://schemas.microsoft.com/office/drawing/2014/main" id="{DD7902E7-B49E-4EE2-A703-6BD387D0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3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09" name="Freeform 1202">
              <a:extLst>
                <a:ext uri="{FF2B5EF4-FFF2-40B4-BE49-F238E27FC236}">
                  <a16:creationId xmlns:a16="http://schemas.microsoft.com/office/drawing/2014/main" id="{7E681F09-1692-4595-8298-300B6631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0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0" name="Freeform 1203">
              <a:extLst>
                <a:ext uri="{FF2B5EF4-FFF2-40B4-BE49-F238E27FC236}">
                  <a16:creationId xmlns:a16="http://schemas.microsoft.com/office/drawing/2014/main" id="{801A38CE-B873-475F-99D8-0F922781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49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1" name="Freeform 1204">
              <a:extLst>
                <a:ext uri="{FF2B5EF4-FFF2-40B4-BE49-F238E27FC236}">
                  <a16:creationId xmlns:a16="http://schemas.microsoft.com/office/drawing/2014/main" id="{8D930BCF-FC74-4CD2-A85F-726D2E18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2472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2" name="Freeform 1205">
              <a:extLst>
                <a:ext uri="{FF2B5EF4-FFF2-40B4-BE49-F238E27FC236}">
                  <a16:creationId xmlns:a16="http://schemas.microsoft.com/office/drawing/2014/main" id="{C307F3E8-F00D-40A4-AC34-72E54CB9D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35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3" name="Freeform 1206">
              <a:extLst>
                <a:ext uri="{FF2B5EF4-FFF2-40B4-BE49-F238E27FC236}">
                  <a16:creationId xmlns:a16="http://schemas.microsoft.com/office/drawing/2014/main" id="{6121EF82-C88A-45D4-AE19-695776312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28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4" name="Freeform 1207">
              <a:extLst>
                <a:ext uri="{FF2B5EF4-FFF2-40B4-BE49-F238E27FC236}">
                  <a16:creationId xmlns:a16="http://schemas.microsoft.com/office/drawing/2014/main" id="{276F63E9-B427-4210-A66A-6B4AFCFA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23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5" name="Freeform 1208">
              <a:extLst>
                <a:ext uri="{FF2B5EF4-FFF2-40B4-BE49-F238E27FC236}">
                  <a16:creationId xmlns:a16="http://schemas.microsoft.com/office/drawing/2014/main" id="{181F1770-CDFB-4D99-ADC2-969171B1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2202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6" name="Freeform 1209">
              <a:extLst>
                <a:ext uri="{FF2B5EF4-FFF2-40B4-BE49-F238E27FC236}">
                  <a16:creationId xmlns:a16="http://schemas.microsoft.com/office/drawing/2014/main" id="{39A24E36-58CB-47BD-842A-4F868CCEE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17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7" name="Freeform 1210">
              <a:extLst>
                <a:ext uri="{FF2B5EF4-FFF2-40B4-BE49-F238E27FC236}">
                  <a16:creationId xmlns:a16="http://schemas.microsoft.com/office/drawing/2014/main" id="{480D4456-3675-4A4A-8BD0-86CCC88F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14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8" name="Freeform 1211">
              <a:extLst>
                <a:ext uri="{FF2B5EF4-FFF2-40B4-BE49-F238E27FC236}">
                  <a16:creationId xmlns:a16="http://schemas.microsoft.com/office/drawing/2014/main" id="{CECA4C0F-EFAF-486D-B5E5-C8425C45A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12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19" name="Freeform 1212">
              <a:extLst>
                <a:ext uri="{FF2B5EF4-FFF2-40B4-BE49-F238E27FC236}">
                  <a16:creationId xmlns:a16="http://schemas.microsoft.com/office/drawing/2014/main" id="{0151C490-540B-4932-B306-025C72395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106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20" name="Freeform 1213">
              <a:extLst>
                <a:ext uri="{FF2B5EF4-FFF2-40B4-BE49-F238E27FC236}">
                  <a16:creationId xmlns:a16="http://schemas.microsoft.com/office/drawing/2014/main" id="{2B6C269E-8C05-470A-953D-73E556A9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2088"/>
              <a:ext cx="36" cy="0"/>
            </a:xfrm>
            <a:custGeom>
              <a:avLst/>
              <a:gdLst>
                <a:gd name="T0" fmla="*/ 0 w 36"/>
                <a:gd name="T1" fmla="*/ 0 w 36"/>
                <a:gd name="T2" fmla="*/ 0 w 36"/>
                <a:gd name="T3" fmla="*/ 0 w 36"/>
                <a:gd name="T4" fmla="*/ 0 w 36"/>
                <a:gd name="T5" fmla="*/ 36 w 36"/>
                <a:gd name="T6" fmla="*/ 36 w 36"/>
                <a:gd name="T7" fmla="*/ 36 w 36"/>
                <a:gd name="T8" fmla="*/ 36 w 36"/>
                <a:gd name="T9" fmla="*/ 36 w 36"/>
                <a:gd name="T10" fmla="*/ 0 w 3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21" name="Freeform 1214">
              <a:extLst>
                <a:ext uri="{FF2B5EF4-FFF2-40B4-BE49-F238E27FC236}">
                  <a16:creationId xmlns:a16="http://schemas.microsoft.com/office/drawing/2014/main" id="{C570BB21-B5E8-4F1C-A388-0EDCC0E76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96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22" name="Freeform 1215">
              <a:extLst>
                <a:ext uri="{FF2B5EF4-FFF2-40B4-BE49-F238E27FC236}">
                  <a16:creationId xmlns:a16="http://schemas.microsoft.com/office/drawing/2014/main" id="{1D0B2479-D457-4F69-A3F2-9E529582E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90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2623" name="Freeform 1216">
              <a:extLst>
                <a:ext uri="{FF2B5EF4-FFF2-40B4-BE49-F238E27FC236}">
                  <a16:creationId xmlns:a16="http://schemas.microsoft.com/office/drawing/2014/main" id="{0FB054D5-346A-492D-9A89-16EC7DE8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85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4093" name="Freeform 1217">
              <a:extLst>
                <a:ext uri="{FF2B5EF4-FFF2-40B4-BE49-F238E27FC236}">
                  <a16:creationId xmlns:a16="http://schemas.microsoft.com/office/drawing/2014/main" id="{7AF6BB83-DA9F-4ED1-8FCF-48224CF6C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1818"/>
              <a:ext cx="24" cy="0"/>
            </a:xfrm>
            <a:custGeom>
              <a:avLst/>
              <a:gdLst>
                <a:gd name="T0" fmla="*/ 0 w 24"/>
                <a:gd name="T1" fmla="*/ 0 w 24"/>
                <a:gd name="T2" fmla="*/ 0 w 24"/>
                <a:gd name="T3" fmla="*/ 0 w 24"/>
                <a:gd name="T4" fmla="*/ 0 w 24"/>
                <a:gd name="T5" fmla="*/ 24 w 24"/>
                <a:gd name="T6" fmla="*/ 24 w 24"/>
                <a:gd name="T7" fmla="*/ 24 w 24"/>
                <a:gd name="T8" fmla="*/ 24 w 24"/>
                <a:gd name="T9" fmla="*/ 24 w 24"/>
                <a:gd name="T10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4094" name="Freeform 1218">
              <a:extLst>
                <a:ext uri="{FF2B5EF4-FFF2-40B4-BE49-F238E27FC236}">
                  <a16:creationId xmlns:a16="http://schemas.microsoft.com/office/drawing/2014/main" id="{27D1A054-70DE-4784-917A-1F96986C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788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48" name="Freeform 1219">
              <a:extLst>
                <a:ext uri="{FF2B5EF4-FFF2-40B4-BE49-F238E27FC236}">
                  <a16:creationId xmlns:a16="http://schemas.microsoft.com/office/drawing/2014/main" id="{E6C201F8-32D8-451D-BD56-AB4AC50D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764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49" name="Freeform 1220">
              <a:extLst>
                <a:ext uri="{FF2B5EF4-FFF2-40B4-BE49-F238E27FC236}">
                  <a16:creationId xmlns:a16="http://schemas.microsoft.com/office/drawing/2014/main" id="{7D3233CC-4122-4739-81C9-05E6E715B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740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50" name="Freeform 1221">
              <a:extLst>
                <a:ext uri="{FF2B5EF4-FFF2-40B4-BE49-F238E27FC236}">
                  <a16:creationId xmlns:a16="http://schemas.microsoft.com/office/drawing/2014/main" id="{EFB91D14-99EB-4AC6-8D41-63EE21907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722"/>
              <a:ext cx="12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0 w 12"/>
                <a:gd name="T5" fmla="*/ 12 w 12"/>
                <a:gd name="T6" fmla="*/ 12 w 12"/>
                <a:gd name="T7" fmla="*/ 12 w 12"/>
                <a:gd name="T8" fmla="*/ 12 w 12"/>
                <a:gd name="T9" fmla="*/ 12 w 12"/>
                <a:gd name="T10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51" name="Rectangle 1222">
              <a:extLst>
                <a:ext uri="{FF2B5EF4-FFF2-40B4-BE49-F238E27FC236}">
                  <a16:creationId xmlns:a16="http://schemas.microsoft.com/office/drawing/2014/main" id="{EB058EBE-C1C5-490C-9D3F-D808877E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216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52" name="Rectangle 1223">
              <a:extLst>
                <a:ext uri="{FF2B5EF4-FFF2-40B4-BE49-F238E27FC236}">
                  <a16:creationId xmlns:a16="http://schemas.microsoft.com/office/drawing/2014/main" id="{A0509FEB-1A80-41F6-A3A9-4E5E7FF2A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0 </a:t>
              </a:r>
              <a:endParaRPr lang="en-US" altLang="en-US" sz="100"/>
            </a:p>
          </p:txBody>
        </p:sp>
        <p:sp>
          <p:nvSpPr>
            <p:cNvPr id="5253" name="Rectangle 1224">
              <a:extLst>
                <a:ext uri="{FF2B5EF4-FFF2-40B4-BE49-F238E27FC236}">
                  <a16:creationId xmlns:a16="http://schemas.microsoft.com/office/drawing/2014/main" id="{E2504F64-8BD3-4AC4-ADE5-CD955274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832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54" name="Rectangle 1225">
              <a:extLst>
                <a:ext uri="{FF2B5EF4-FFF2-40B4-BE49-F238E27FC236}">
                  <a16:creationId xmlns:a16="http://schemas.microsoft.com/office/drawing/2014/main" id="{4DC96A7B-6A19-4ADF-B38F-7D244FC1E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84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 </a:t>
              </a:r>
              <a:endParaRPr lang="en-US" altLang="en-US" sz="100"/>
            </a:p>
          </p:txBody>
        </p:sp>
        <p:sp>
          <p:nvSpPr>
            <p:cNvPr id="5255" name="Rectangle 1226">
              <a:extLst>
                <a:ext uri="{FF2B5EF4-FFF2-40B4-BE49-F238E27FC236}">
                  <a16:creationId xmlns:a16="http://schemas.microsoft.com/office/drawing/2014/main" id="{51C4286F-9E82-48A1-A415-D2DCB9F1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448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56" name="Rectangle 1227">
              <a:extLst>
                <a:ext uri="{FF2B5EF4-FFF2-40B4-BE49-F238E27FC236}">
                  <a16:creationId xmlns:a16="http://schemas.microsoft.com/office/drawing/2014/main" id="{E58EEEB9-2503-415C-9036-E563B92A6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00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2 </a:t>
              </a:r>
              <a:endParaRPr lang="en-US" altLang="en-US" sz="100"/>
            </a:p>
          </p:txBody>
        </p:sp>
        <p:sp>
          <p:nvSpPr>
            <p:cNvPr id="5257" name="Rectangle 1228">
              <a:extLst>
                <a:ext uri="{FF2B5EF4-FFF2-40B4-BE49-F238E27FC236}">
                  <a16:creationId xmlns:a16="http://schemas.microsoft.com/office/drawing/2014/main" id="{B757A774-67C5-4689-A948-68C086AB7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064"/>
              <a:ext cx="25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10 </a:t>
              </a:r>
              <a:endParaRPr lang="en-US" altLang="en-US" sz="100"/>
            </a:p>
          </p:txBody>
        </p:sp>
        <p:sp>
          <p:nvSpPr>
            <p:cNvPr id="5258" name="Rectangle 1229">
              <a:extLst>
                <a:ext uri="{FF2B5EF4-FFF2-40B4-BE49-F238E27FC236}">
                  <a16:creationId xmlns:a16="http://schemas.microsoft.com/office/drawing/2014/main" id="{8C8DB548-08E3-40BF-9FC7-CD88B7322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16"/>
              <a:ext cx="16" cy="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">
                  <a:solidFill>
                    <a:srgbClr val="000000"/>
                  </a:solidFill>
                </a:rPr>
                <a:t> 3 </a:t>
              </a:r>
              <a:endParaRPr lang="en-US" altLang="en-US" sz="100"/>
            </a:p>
          </p:txBody>
        </p:sp>
        <p:pic>
          <p:nvPicPr>
            <p:cNvPr id="5327" name="Picture 1231">
              <a:extLst>
                <a:ext uri="{FF2B5EF4-FFF2-40B4-BE49-F238E27FC236}">
                  <a16:creationId xmlns:a16="http://schemas.microsoft.com/office/drawing/2014/main" id="{80BD8A66-37B1-48ED-AEAC-AB11C7908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704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8" name="Picture 1232">
              <a:extLst>
                <a:ext uri="{FF2B5EF4-FFF2-40B4-BE49-F238E27FC236}">
                  <a16:creationId xmlns:a16="http://schemas.microsoft.com/office/drawing/2014/main" id="{6FEB7C08-6EFA-4E65-B8C6-118A98A9A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704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60" name="Freeform 1233">
              <a:extLst>
                <a:ext uri="{FF2B5EF4-FFF2-40B4-BE49-F238E27FC236}">
                  <a16:creationId xmlns:a16="http://schemas.microsoft.com/office/drawing/2014/main" id="{AB87B17B-F81E-429E-9F4C-6BA331407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698"/>
              <a:ext cx="768" cy="762"/>
            </a:xfrm>
            <a:custGeom>
              <a:avLst/>
              <a:gdLst>
                <a:gd name="T0" fmla="*/ 0 w 768"/>
                <a:gd name="T1" fmla="*/ 0 h 762"/>
                <a:gd name="T2" fmla="*/ 768 w 768"/>
                <a:gd name="T3" fmla="*/ 0 h 762"/>
                <a:gd name="T4" fmla="*/ 768 w 768"/>
                <a:gd name="T5" fmla="*/ 762 h 762"/>
                <a:gd name="T6" fmla="*/ 0 w 768"/>
                <a:gd name="T7" fmla="*/ 762 h 762"/>
                <a:gd name="T8" fmla="*/ 0 w 768"/>
                <a:gd name="T9" fmla="*/ 0 h 762"/>
                <a:gd name="T10" fmla="*/ 0 w 768"/>
                <a:gd name="T1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762">
                  <a:moveTo>
                    <a:pt x="0" y="0"/>
                  </a:moveTo>
                  <a:lnTo>
                    <a:pt x="768" y="0"/>
                  </a:lnTo>
                  <a:lnTo>
                    <a:pt x="768" y="762"/>
                  </a:lnTo>
                  <a:lnTo>
                    <a:pt x="0" y="76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61" name="Rectangle 1234">
              <a:extLst>
                <a:ext uri="{FF2B5EF4-FFF2-40B4-BE49-F238E27FC236}">
                  <a16:creationId xmlns:a16="http://schemas.microsoft.com/office/drawing/2014/main" id="{EB87B321-F10D-40F7-AF9C-44650376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698"/>
              <a:ext cx="180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63" name="Freeform 1236">
              <a:extLst>
                <a:ext uri="{FF2B5EF4-FFF2-40B4-BE49-F238E27FC236}">
                  <a16:creationId xmlns:a16="http://schemas.microsoft.com/office/drawing/2014/main" id="{91289504-9C46-4962-BE6A-C7CE99FF7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1698"/>
              <a:ext cx="774" cy="762"/>
            </a:xfrm>
            <a:custGeom>
              <a:avLst/>
              <a:gdLst>
                <a:gd name="T0" fmla="*/ 0 w 774"/>
                <a:gd name="T1" fmla="*/ 0 h 762"/>
                <a:gd name="T2" fmla="*/ 774 w 774"/>
                <a:gd name="T3" fmla="*/ 0 h 762"/>
                <a:gd name="T4" fmla="*/ 774 w 774"/>
                <a:gd name="T5" fmla="*/ 762 h 762"/>
                <a:gd name="T6" fmla="*/ 0 w 774"/>
                <a:gd name="T7" fmla="*/ 762 h 762"/>
                <a:gd name="T8" fmla="*/ 0 w 774"/>
                <a:gd name="T9" fmla="*/ 0 h 762"/>
                <a:gd name="T10" fmla="*/ 0 w 774"/>
                <a:gd name="T1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4" h="762">
                  <a:moveTo>
                    <a:pt x="0" y="0"/>
                  </a:moveTo>
                  <a:lnTo>
                    <a:pt x="774" y="0"/>
                  </a:lnTo>
                  <a:lnTo>
                    <a:pt x="774" y="762"/>
                  </a:lnTo>
                  <a:lnTo>
                    <a:pt x="0" y="76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64" name="Rectangle 1237">
              <a:extLst>
                <a:ext uri="{FF2B5EF4-FFF2-40B4-BE49-F238E27FC236}">
                  <a16:creationId xmlns:a16="http://schemas.microsoft.com/office/drawing/2014/main" id="{F8EC2157-764C-438B-935D-93FFFAD5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98"/>
              <a:ext cx="168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66" name="Freeform 1239">
              <a:extLst>
                <a:ext uri="{FF2B5EF4-FFF2-40B4-BE49-F238E27FC236}">
                  <a16:creationId xmlns:a16="http://schemas.microsoft.com/office/drawing/2014/main" id="{45CA1699-E755-437A-9A77-55B51D11F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460"/>
              <a:ext cx="768" cy="780"/>
            </a:xfrm>
            <a:custGeom>
              <a:avLst/>
              <a:gdLst>
                <a:gd name="T0" fmla="*/ 0 w 768"/>
                <a:gd name="T1" fmla="*/ 0 h 780"/>
                <a:gd name="T2" fmla="*/ 768 w 768"/>
                <a:gd name="T3" fmla="*/ 0 h 780"/>
                <a:gd name="T4" fmla="*/ 768 w 768"/>
                <a:gd name="T5" fmla="*/ 780 h 780"/>
                <a:gd name="T6" fmla="*/ 0 w 768"/>
                <a:gd name="T7" fmla="*/ 780 h 780"/>
                <a:gd name="T8" fmla="*/ 0 w 768"/>
                <a:gd name="T9" fmla="*/ 0 h 780"/>
                <a:gd name="T10" fmla="*/ 0 w 768"/>
                <a:gd name="T1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780">
                  <a:moveTo>
                    <a:pt x="0" y="0"/>
                  </a:moveTo>
                  <a:lnTo>
                    <a:pt x="768" y="0"/>
                  </a:lnTo>
                  <a:lnTo>
                    <a:pt x="768" y="780"/>
                  </a:lnTo>
                  <a:lnTo>
                    <a:pt x="0" y="7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69" name="Freeform 1242">
              <a:extLst>
                <a:ext uri="{FF2B5EF4-FFF2-40B4-BE49-F238E27FC236}">
                  <a16:creationId xmlns:a16="http://schemas.microsoft.com/office/drawing/2014/main" id="{9462F479-9E8F-478D-A99A-F85957AD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2460"/>
              <a:ext cx="774" cy="780"/>
            </a:xfrm>
            <a:custGeom>
              <a:avLst/>
              <a:gdLst>
                <a:gd name="T0" fmla="*/ 0 w 774"/>
                <a:gd name="T1" fmla="*/ 0 h 780"/>
                <a:gd name="T2" fmla="*/ 774 w 774"/>
                <a:gd name="T3" fmla="*/ 0 h 780"/>
                <a:gd name="T4" fmla="*/ 774 w 774"/>
                <a:gd name="T5" fmla="*/ 780 h 780"/>
                <a:gd name="T6" fmla="*/ 0 w 774"/>
                <a:gd name="T7" fmla="*/ 780 h 780"/>
                <a:gd name="T8" fmla="*/ 0 w 774"/>
                <a:gd name="T9" fmla="*/ 0 h 780"/>
                <a:gd name="T10" fmla="*/ 0 w 774"/>
                <a:gd name="T1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4" h="780">
                  <a:moveTo>
                    <a:pt x="0" y="0"/>
                  </a:moveTo>
                  <a:lnTo>
                    <a:pt x="774" y="0"/>
                  </a:lnTo>
                  <a:lnTo>
                    <a:pt x="774" y="780"/>
                  </a:lnTo>
                  <a:lnTo>
                    <a:pt x="0" y="7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70" name="Rectangle 1243">
              <a:extLst>
                <a:ext uri="{FF2B5EF4-FFF2-40B4-BE49-F238E27FC236}">
                  <a16:creationId xmlns:a16="http://schemas.microsoft.com/office/drawing/2014/main" id="{4589D6DF-96F9-4D25-83CC-214F14B55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144"/>
              <a:ext cx="16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  <p:sp>
          <p:nvSpPr>
            <p:cNvPr id="5272" name="Freeform 1245">
              <a:extLst>
                <a:ext uri="{FF2B5EF4-FFF2-40B4-BE49-F238E27FC236}">
                  <a16:creationId xmlns:a16="http://schemas.microsoft.com/office/drawing/2014/main" id="{162079FA-77B4-427B-86AE-A50CA7AC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1698"/>
              <a:ext cx="1542" cy="1542"/>
            </a:xfrm>
            <a:custGeom>
              <a:avLst/>
              <a:gdLst>
                <a:gd name="T0" fmla="*/ 0 w 1542"/>
                <a:gd name="T1" fmla="*/ 0 h 1542"/>
                <a:gd name="T2" fmla="*/ 1542 w 1542"/>
                <a:gd name="T3" fmla="*/ 0 h 1542"/>
                <a:gd name="T4" fmla="*/ 1542 w 1542"/>
                <a:gd name="T5" fmla="*/ 1542 h 1542"/>
                <a:gd name="T6" fmla="*/ 0 w 1542"/>
                <a:gd name="T7" fmla="*/ 1542 h 1542"/>
                <a:gd name="T8" fmla="*/ 0 w 1542"/>
                <a:gd name="T9" fmla="*/ 0 h 1542"/>
                <a:gd name="T10" fmla="*/ 0 w 1542"/>
                <a:gd name="T11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2" h="1542">
                  <a:moveTo>
                    <a:pt x="0" y="0"/>
                  </a:moveTo>
                  <a:lnTo>
                    <a:pt x="1542" y="0"/>
                  </a:lnTo>
                  <a:lnTo>
                    <a:pt x="1542" y="1542"/>
                  </a:lnTo>
                  <a:lnTo>
                    <a:pt x="0" y="154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"/>
            </a:p>
          </p:txBody>
        </p:sp>
      </p:grpSp>
      <p:sp>
        <p:nvSpPr>
          <p:cNvPr id="1020" name="TextBox 788">
            <a:extLst>
              <a:ext uri="{FF2B5EF4-FFF2-40B4-BE49-F238E27FC236}">
                <a16:creationId xmlns:a16="http://schemas.microsoft.com/office/drawing/2014/main" id="{AE4615DE-2EF8-405F-A9AD-215A5710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82" y="522259"/>
            <a:ext cx="9307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Hela Parental cells are more adaptable than Hela GIV KO in low FBS conc.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F5ACDC8-1F5E-422B-A2C1-990AA4068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909" y="57439"/>
          <a:ext cx="370840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rism Project" r:id="rId3" imgW="3708000" imgH="3636000" progId="Prism5.Document">
                  <p:embed/>
                </p:oleObj>
              </mc:Choice>
              <mc:Fallback>
                <p:oleObj name="Prism Project" r:id="rId3" imgW="3708000" imgH="3636000" progId="Prism5.Document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F5ACDC8-1F5E-422B-A2C1-990AA4068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909" y="57439"/>
                        <a:ext cx="3708400" cy="363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BFAEDC0-1102-4B84-A75B-93CAA9AAD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4345" y="57439"/>
          <a:ext cx="370840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rism Project" r:id="rId5" imgW="3708000" imgH="3636000" progId="Prism5.Document">
                  <p:embed/>
                </p:oleObj>
              </mc:Choice>
              <mc:Fallback>
                <p:oleObj name="Prism Project" r:id="rId5" imgW="3708000" imgH="3636000" progId="Prism5.Document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BFAEDC0-1102-4B84-A75B-93CAA9AAD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4345" y="57439"/>
                        <a:ext cx="3708400" cy="363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470AAD6-F28B-408B-923F-CCAFAEEB3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909" y="3429000"/>
          <a:ext cx="370840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rism Project" r:id="rId7" imgW="3708000" imgH="3636000" progId="Prism5.Document">
                  <p:embed/>
                </p:oleObj>
              </mc:Choice>
              <mc:Fallback>
                <p:oleObj name="Prism Project" r:id="rId7" imgW="3708000" imgH="3636000" progId="Prism5.Document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C470AAD6-F28B-408B-923F-CCAFAEEB3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3909" y="3429000"/>
                        <a:ext cx="3708400" cy="363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94603D3-D107-40F0-8D6D-FAF0A8A38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40001"/>
              </p:ext>
            </p:extLst>
          </p:nvPr>
        </p:nvGraphicFramePr>
        <p:xfrm>
          <a:off x="5781965" y="3428999"/>
          <a:ext cx="370840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rism Project" r:id="rId9" imgW="3708000" imgH="3636000" progId="Prism5.Document">
                  <p:embed/>
                </p:oleObj>
              </mc:Choice>
              <mc:Fallback>
                <p:oleObj name="Prism Project" r:id="rId9" imgW="3708000" imgH="3636000" progId="Prism5.Document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F94603D3-D107-40F0-8D6D-FAF0A8A38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1965" y="3428999"/>
                        <a:ext cx="3708400" cy="363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24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359</Words>
  <Application>Microsoft Office PowerPoint</Application>
  <PresentationFormat>Widescreen</PresentationFormat>
  <Paragraphs>173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label</vt:lpstr>
      <vt:lpstr>Arial</vt:lpstr>
      <vt:lpstr>Calibri</vt:lpstr>
      <vt:lpstr>Calibri Light</vt:lpstr>
      <vt:lpstr>Office Theme</vt:lpstr>
      <vt:lpstr>Prism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PDMF</dc:creator>
  <cp:lastModifiedBy>Mohamed, Amer</cp:lastModifiedBy>
  <cp:revision>27</cp:revision>
  <dcterms:created xsi:type="dcterms:W3CDTF">2021-06-15T05:53:55Z</dcterms:created>
  <dcterms:modified xsi:type="dcterms:W3CDTF">2021-08-17T17:22:31Z</dcterms:modified>
</cp:coreProperties>
</file>