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9" r:id="rId2"/>
    <p:sldId id="258" r:id="rId3"/>
    <p:sldId id="442" r:id="rId4"/>
    <p:sldId id="440" r:id="rId5"/>
    <p:sldId id="441" r:id="rId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42" y="78"/>
      </p:cViewPr>
      <p:guideLst>
        <p:guide orient="horz" pos="33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6627A6F-B4BF-4E1C-B6FE-B774DCC906B2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014ED22-3BB1-43C5-BF0A-A7631212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ED22-3BB1-43C5-BF0A-A76312122C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320F-2002-4A9C-821F-A92622825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AC81C-CB1B-434A-A14D-BC89BC5E4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00BD-11FF-4BC6-BBE8-E12E742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690C-7AEA-4587-9E7E-B66388B2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926A-781D-42C6-AB50-DAD782F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DFC2-DFCA-42A5-8140-A003047D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C64E3-4395-4C7C-9FA8-9558A198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97C2-7636-49D8-B7BF-646C93F4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0E93-7D22-4238-9200-2D274BF5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F681-7DA5-4C2A-8CAF-914379D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B8E06-B7B3-4BC8-AA88-99D7182F6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7D60-2FE2-4CD3-BC2C-BD327DB2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436F-F432-4658-9E52-7BD8E50F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B4A1-3247-485A-A8CF-B77B2037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BB0B-37F8-4229-AFFE-28B40A31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64C7-0C0D-4612-9232-BD6B310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B0E6-F8C8-45A2-AFA2-93179607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940E-3F53-4962-AED0-9CB03431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3282-7A33-41C4-9AAA-5D321ECD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CCF8-87E6-4C41-A1BE-C962A618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F182-A54E-46C4-B6B5-A951F2C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D075F-1BA5-44EE-9FC7-73BCE7BA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F37F-C2A2-4927-A2B2-86F5056D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3BFA-41C1-4101-AA90-81C5A29E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7FD9-38B4-4F9D-A50F-AC9C2CF7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06AB-810F-4199-B3A3-94505741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1477-2A9F-46CB-957C-18022DCBA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D59CE-E429-410E-A686-A93BD178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BA92E-E415-40D5-84E0-ECBA2E06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C6CF7-F923-4981-9B1A-6A680B30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99D3-AA58-42A8-A7E0-B798A4C4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BD03-758B-4EB0-8555-9500A68B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4348C-1B2C-4CA8-A727-E4BA4965F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2B8C-4F28-4D8A-9050-6E3656CF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3E979-0B1D-4A72-925A-023354822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E26C9-FF72-45DB-9B24-6EFA342F2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8BD1B-2D4A-4CD8-BF4A-4443C833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080E6-CF20-44FF-8402-5864974D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65A9A-5519-4D29-B586-F8A3B19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BBF2-A6E1-4D05-92B1-CEBB8DC8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529ED-009F-402A-80CC-5B8EBA6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1A8DF-441B-49A4-9D3F-294D019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ECE83-38C1-4ADD-B7F3-E164CE59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C401D-185E-4731-8B21-962A38DA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A8CD7-B065-4ED9-919B-FB98BB9A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52832-E50A-46BE-BBAD-717F6F0B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B32-3D04-4807-AFEC-1ADAC592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22CD-6CC3-4595-B4E7-F5E0CC69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EF7AD-B6CD-49F1-9E0C-6D87E885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F3FEE-703B-4549-BC27-40982059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3B2A-EBED-44D9-9492-16137A89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D5EF-A70C-42AA-9C43-35AC2365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9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EFB4-4A64-422E-A559-E4B8EC44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DCF02-42E3-4C0A-B96F-0510CC7FE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7156-097E-40E9-B366-75264737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681A-90EC-4E5B-B561-D97A671B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FAA25-7747-4880-9EBF-18C20F48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BD982-C9AF-429E-A7A2-46C1A290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46962-ADF4-4A03-83FA-C29334FA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916C-FF78-432B-948F-E5CCC357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6A17-2CAE-4B5B-BF7E-28545595A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4118-4288-40DD-B392-0FE95D009B9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B877-BAF7-4F03-A08B-34D85A054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EC64-6FE1-4C8B-BD03-57DAFDF80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019A-08F9-4DEB-A5B3-90F873CC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5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9BCC-AADD-4B75-8D8F-70118D682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768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MDA-MB-231 cells</a:t>
            </a:r>
          </a:p>
        </p:txBody>
      </p:sp>
    </p:spTree>
    <p:extLst>
      <p:ext uri="{BB962C8B-B14F-4D97-AF65-F5344CB8AC3E}">
        <p14:creationId xmlns:p14="http://schemas.microsoft.com/office/powerpoint/2010/main" val="216588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8B583C0E-26F4-457F-9F22-110B56ED43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35189" y="1273145"/>
            <a:ext cx="2436813" cy="2311400"/>
            <a:chOff x="424" y="267"/>
            <a:chExt cx="1535" cy="1456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B7A0D09C-74D8-40FC-A58C-5DA4911C8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67"/>
              <a:ext cx="1218" cy="1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BD062839-96AE-4841-B026-69DA5912A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" y="272"/>
              <a:ext cx="1213" cy="1213"/>
            </a:xfrm>
            <a:custGeom>
              <a:avLst/>
              <a:gdLst>
                <a:gd name="T0" fmla="*/ 9 w 1213"/>
                <a:gd name="T1" fmla="*/ 900 h 1213"/>
                <a:gd name="T2" fmla="*/ 33 w 1213"/>
                <a:gd name="T3" fmla="*/ 1198 h 1213"/>
                <a:gd name="T4" fmla="*/ 57 w 1213"/>
                <a:gd name="T5" fmla="*/ 1208 h 1213"/>
                <a:gd name="T6" fmla="*/ 80 w 1213"/>
                <a:gd name="T7" fmla="*/ 1203 h 1213"/>
                <a:gd name="T8" fmla="*/ 104 w 1213"/>
                <a:gd name="T9" fmla="*/ 1203 h 1213"/>
                <a:gd name="T10" fmla="*/ 128 w 1213"/>
                <a:gd name="T11" fmla="*/ 1198 h 1213"/>
                <a:gd name="T12" fmla="*/ 151 w 1213"/>
                <a:gd name="T13" fmla="*/ 1194 h 1213"/>
                <a:gd name="T14" fmla="*/ 175 w 1213"/>
                <a:gd name="T15" fmla="*/ 1189 h 1213"/>
                <a:gd name="T16" fmla="*/ 199 w 1213"/>
                <a:gd name="T17" fmla="*/ 1180 h 1213"/>
                <a:gd name="T18" fmla="*/ 223 w 1213"/>
                <a:gd name="T19" fmla="*/ 1184 h 1213"/>
                <a:gd name="T20" fmla="*/ 246 w 1213"/>
                <a:gd name="T21" fmla="*/ 1180 h 1213"/>
                <a:gd name="T22" fmla="*/ 270 w 1213"/>
                <a:gd name="T23" fmla="*/ 1108 h 1213"/>
                <a:gd name="T24" fmla="*/ 294 w 1213"/>
                <a:gd name="T25" fmla="*/ 502 h 1213"/>
                <a:gd name="T26" fmla="*/ 317 w 1213"/>
                <a:gd name="T27" fmla="*/ 284 h 1213"/>
                <a:gd name="T28" fmla="*/ 341 w 1213"/>
                <a:gd name="T29" fmla="*/ 696 h 1213"/>
                <a:gd name="T30" fmla="*/ 365 w 1213"/>
                <a:gd name="T31" fmla="*/ 1037 h 1213"/>
                <a:gd name="T32" fmla="*/ 388 w 1213"/>
                <a:gd name="T33" fmla="*/ 1165 h 1213"/>
                <a:gd name="T34" fmla="*/ 412 w 1213"/>
                <a:gd name="T35" fmla="*/ 1189 h 1213"/>
                <a:gd name="T36" fmla="*/ 436 w 1213"/>
                <a:gd name="T37" fmla="*/ 1198 h 1213"/>
                <a:gd name="T38" fmla="*/ 459 w 1213"/>
                <a:gd name="T39" fmla="*/ 1203 h 1213"/>
                <a:gd name="T40" fmla="*/ 483 w 1213"/>
                <a:gd name="T41" fmla="*/ 1194 h 1213"/>
                <a:gd name="T42" fmla="*/ 507 w 1213"/>
                <a:gd name="T43" fmla="*/ 1189 h 1213"/>
                <a:gd name="T44" fmla="*/ 531 w 1213"/>
                <a:gd name="T45" fmla="*/ 1180 h 1213"/>
                <a:gd name="T46" fmla="*/ 554 w 1213"/>
                <a:gd name="T47" fmla="*/ 1180 h 1213"/>
                <a:gd name="T48" fmla="*/ 578 w 1213"/>
                <a:gd name="T49" fmla="*/ 1180 h 1213"/>
                <a:gd name="T50" fmla="*/ 602 w 1213"/>
                <a:gd name="T51" fmla="*/ 1170 h 1213"/>
                <a:gd name="T52" fmla="*/ 625 w 1213"/>
                <a:gd name="T53" fmla="*/ 1170 h 1213"/>
                <a:gd name="T54" fmla="*/ 649 w 1213"/>
                <a:gd name="T55" fmla="*/ 1175 h 1213"/>
                <a:gd name="T56" fmla="*/ 673 w 1213"/>
                <a:gd name="T57" fmla="*/ 1170 h 1213"/>
                <a:gd name="T58" fmla="*/ 696 w 1213"/>
                <a:gd name="T59" fmla="*/ 1184 h 1213"/>
                <a:gd name="T60" fmla="*/ 720 w 1213"/>
                <a:gd name="T61" fmla="*/ 1198 h 1213"/>
                <a:gd name="T62" fmla="*/ 744 w 1213"/>
                <a:gd name="T63" fmla="*/ 1208 h 1213"/>
                <a:gd name="T64" fmla="*/ 768 w 1213"/>
                <a:gd name="T65" fmla="*/ 1213 h 1213"/>
                <a:gd name="T66" fmla="*/ 791 w 1213"/>
                <a:gd name="T67" fmla="*/ 1213 h 1213"/>
                <a:gd name="T68" fmla="*/ 815 w 1213"/>
                <a:gd name="T69" fmla="*/ 1213 h 1213"/>
                <a:gd name="T70" fmla="*/ 839 w 1213"/>
                <a:gd name="T71" fmla="*/ 1213 h 1213"/>
                <a:gd name="T72" fmla="*/ 862 w 1213"/>
                <a:gd name="T73" fmla="*/ 1213 h 1213"/>
                <a:gd name="T74" fmla="*/ 886 w 1213"/>
                <a:gd name="T75" fmla="*/ 1213 h 1213"/>
                <a:gd name="T76" fmla="*/ 910 w 1213"/>
                <a:gd name="T77" fmla="*/ 1208 h 1213"/>
                <a:gd name="T78" fmla="*/ 933 w 1213"/>
                <a:gd name="T79" fmla="*/ 1208 h 1213"/>
                <a:gd name="T80" fmla="*/ 957 w 1213"/>
                <a:gd name="T81" fmla="*/ 1203 h 1213"/>
                <a:gd name="T82" fmla="*/ 981 w 1213"/>
                <a:gd name="T83" fmla="*/ 1203 h 1213"/>
                <a:gd name="T84" fmla="*/ 1004 w 1213"/>
                <a:gd name="T85" fmla="*/ 1203 h 1213"/>
                <a:gd name="T86" fmla="*/ 1028 w 1213"/>
                <a:gd name="T87" fmla="*/ 1203 h 1213"/>
                <a:gd name="T88" fmla="*/ 1052 w 1213"/>
                <a:gd name="T89" fmla="*/ 1208 h 1213"/>
                <a:gd name="T90" fmla="*/ 1076 w 1213"/>
                <a:gd name="T91" fmla="*/ 1213 h 1213"/>
                <a:gd name="T92" fmla="*/ 1099 w 1213"/>
                <a:gd name="T93" fmla="*/ 1213 h 1213"/>
                <a:gd name="T94" fmla="*/ 1123 w 1213"/>
                <a:gd name="T95" fmla="*/ 1213 h 1213"/>
                <a:gd name="T96" fmla="*/ 1147 w 1213"/>
                <a:gd name="T97" fmla="*/ 1213 h 1213"/>
                <a:gd name="T98" fmla="*/ 1170 w 1213"/>
                <a:gd name="T99" fmla="*/ 1213 h 1213"/>
                <a:gd name="T100" fmla="*/ 1194 w 1213"/>
                <a:gd name="T101" fmla="*/ 1198 h 1213"/>
                <a:gd name="T102" fmla="*/ 1213 w 1213"/>
                <a:gd name="T103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13" h="1213">
                  <a:moveTo>
                    <a:pt x="0" y="121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256"/>
                  </a:lnTo>
                  <a:lnTo>
                    <a:pt x="9" y="900"/>
                  </a:lnTo>
                  <a:lnTo>
                    <a:pt x="14" y="1099"/>
                  </a:lnTo>
                  <a:lnTo>
                    <a:pt x="19" y="1156"/>
                  </a:lnTo>
                  <a:lnTo>
                    <a:pt x="23" y="1180"/>
                  </a:lnTo>
                  <a:lnTo>
                    <a:pt x="28" y="1189"/>
                  </a:lnTo>
                  <a:lnTo>
                    <a:pt x="33" y="1198"/>
                  </a:lnTo>
                  <a:lnTo>
                    <a:pt x="38" y="1203"/>
                  </a:lnTo>
                  <a:lnTo>
                    <a:pt x="42" y="1203"/>
                  </a:lnTo>
                  <a:lnTo>
                    <a:pt x="47" y="1208"/>
                  </a:lnTo>
                  <a:lnTo>
                    <a:pt x="52" y="1208"/>
                  </a:lnTo>
                  <a:lnTo>
                    <a:pt x="57" y="1208"/>
                  </a:lnTo>
                  <a:lnTo>
                    <a:pt x="61" y="1208"/>
                  </a:lnTo>
                  <a:lnTo>
                    <a:pt x="66" y="1208"/>
                  </a:lnTo>
                  <a:lnTo>
                    <a:pt x="71" y="1208"/>
                  </a:lnTo>
                  <a:lnTo>
                    <a:pt x="76" y="1208"/>
                  </a:lnTo>
                  <a:lnTo>
                    <a:pt x="80" y="1203"/>
                  </a:lnTo>
                  <a:lnTo>
                    <a:pt x="85" y="1203"/>
                  </a:lnTo>
                  <a:lnTo>
                    <a:pt x="90" y="1203"/>
                  </a:lnTo>
                  <a:lnTo>
                    <a:pt x="95" y="1203"/>
                  </a:lnTo>
                  <a:lnTo>
                    <a:pt x="99" y="1203"/>
                  </a:lnTo>
                  <a:lnTo>
                    <a:pt x="104" y="1203"/>
                  </a:lnTo>
                  <a:lnTo>
                    <a:pt x="109" y="1198"/>
                  </a:lnTo>
                  <a:lnTo>
                    <a:pt x="114" y="1198"/>
                  </a:lnTo>
                  <a:lnTo>
                    <a:pt x="118" y="1198"/>
                  </a:lnTo>
                  <a:lnTo>
                    <a:pt x="123" y="1198"/>
                  </a:lnTo>
                  <a:lnTo>
                    <a:pt x="128" y="1198"/>
                  </a:lnTo>
                  <a:lnTo>
                    <a:pt x="132" y="1198"/>
                  </a:lnTo>
                  <a:lnTo>
                    <a:pt x="137" y="1198"/>
                  </a:lnTo>
                  <a:lnTo>
                    <a:pt x="142" y="1198"/>
                  </a:lnTo>
                  <a:lnTo>
                    <a:pt x="147" y="1198"/>
                  </a:lnTo>
                  <a:lnTo>
                    <a:pt x="151" y="1194"/>
                  </a:lnTo>
                  <a:lnTo>
                    <a:pt x="156" y="1194"/>
                  </a:lnTo>
                  <a:lnTo>
                    <a:pt x="161" y="1194"/>
                  </a:lnTo>
                  <a:lnTo>
                    <a:pt x="166" y="1194"/>
                  </a:lnTo>
                  <a:lnTo>
                    <a:pt x="170" y="1189"/>
                  </a:lnTo>
                  <a:lnTo>
                    <a:pt x="175" y="1189"/>
                  </a:lnTo>
                  <a:lnTo>
                    <a:pt x="180" y="1189"/>
                  </a:lnTo>
                  <a:lnTo>
                    <a:pt x="185" y="1189"/>
                  </a:lnTo>
                  <a:lnTo>
                    <a:pt x="189" y="1184"/>
                  </a:lnTo>
                  <a:lnTo>
                    <a:pt x="194" y="1180"/>
                  </a:lnTo>
                  <a:lnTo>
                    <a:pt x="199" y="1180"/>
                  </a:lnTo>
                  <a:lnTo>
                    <a:pt x="204" y="1180"/>
                  </a:lnTo>
                  <a:lnTo>
                    <a:pt x="208" y="1180"/>
                  </a:lnTo>
                  <a:lnTo>
                    <a:pt x="213" y="1180"/>
                  </a:lnTo>
                  <a:lnTo>
                    <a:pt x="218" y="1184"/>
                  </a:lnTo>
                  <a:lnTo>
                    <a:pt x="223" y="1184"/>
                  </a:lnTo>
                  <a:lnTo>
                    <a:pt x="227" y="1184"/>
                  </a:lnTo>
                  <a:lnTo>
                    <a:pt x="232" y="1184"/>
                  </a:lnTo>
                  <a:lnTo>
                    <a:pt x="237" y="1184"/>
                  </a:lnTo>
                  <a:lnTo>
                    <a:pt x="241" y="1184"/>
                  </a:lnTo>
                  <a:lnTo>
                    <a:pt x="246" y="1180"/>
                  </a:lnTo>
                  <a:lnTo>
                    <a:pt x="251" y="1175"/>
                  </a:lnTo>
                  <a:lnTo>
                    <a:pt x="256" y="1165"/>
                  </a:lnTo>
                  <a:lnTo>
                    <a:pt x="260" y="1156"/>
                  </a:lnTo>
                  <a:lnTo>
                    <a:pt x="265" y="1137"/>
                  </a:lnTo>
                  <a:lnTo>
                    <a:pt x="270" y="1108"/>
                  </a:lnTo>
                  <a:lnTo>
                    <a:pt x="275" y="1061"/>
                  </a:lnTo>
                  <a:lnTo>
                    <a:pt x="279" y="985"/>
                  </a:lnTo>
                  <a:lnTo>
                    <a:pt x="284" y="876"/>
                  </a:lnTo>
                  <a:lnTo>
                    <a:pt x="289" y="711"/>
                  </a:lnTo>
                  <a:lnTo>
                    <a:pt x="294" y="502"/>
                  </a:lnTo>
                  <a:lnTo>
                    <a:pt x="298" y="298"/>
                  </a:lnTo>
                  <a:lnTo>
                    <a:pt x="303" y="156"/>
                  </a:lnTo>
                  <a:lnTo>
                    <a:pt x="308" y="109"/>
                  </a:lnTo>
                  <a:lnTo>
                    <a:pt x="313" y="161"/>
                  </a:lnTo>
                  <a:lnTo>
                    <a:pt x="317" y="284"/>
                  </a:lnTo>
                  <a:lnTo>
                    <a:pt x="322" y="407"/>
                  </a:lnTo>
                  <a:lnTo>
                    <a:pt x="327" y="502"/>
                  </a:lnTo>
                  <a:lnTo>
                    <a:pt x="332" y="587"/>
                  </a:lnTo>
                  <a:lnTo>
                    <a:pt x="336" y="644"/>
                  </a:lnTo>
                  <a:lnTo>
                    <a:pt x="341" y="696"/>
                  </a:lnTo>
                  <a:lnTo>
                    <a:pt x="346" y="753"/>
                  </a:lnTo>
                  <a:lnTo>
                    <a:pt x="350" y="824"/>
                  </a:lnTo>
                  <a:lnTo>
                    <a:pt x="355" y="905"/>
                  </a:lnTo>
                  <a:lnTo>
                    <a:pt x="360" y="976"/>
                  </a:lnTo>
                  <a:lnTo>
                    <a:pt x="365" y="1037"/>
                  </a:lnTo>
                  <a:lnTo>
                    <a:pt x="369" y="1080"/>
                  </a:lnTo>
                  <a:lnTo>
                    <a:pt x="374" y="1113"/>
                  </a:lnTo>
                  <a:lnTo>
                    <a:pt x="379" y="1137"/>
                  </a:lnTo>
                  <a:lnTo>
                    <a:pt x="384" y="1156"/>
                  </a:lnTo>
                  <a:lnTo>
                    <a:pt x="388" y="1165"/>
                  </a:lnTo>
                  <a:lnTo>
                    <a:pt x="393" y="1175"/>
                  </a:lnTo>
                  <a:lnTo>
                    <a:pt x="398" y="1180"/>
                  </a:lnTo>
                  <a:lnTo>
                    <a:pt x="403" y="1184"/>
                  </a:lnTo>
                  <a:lnTo>
                    <a:pt x="407" y="1189"/>
                  </a:lnTo>
                  <a:lnTo>
                    <a:pt x="412" y="1189"/>
                  </a:lnTo>
                  <a:lnTo>
                    <a:pt x="417" y="1189"/>
                  </a:lnTo>
                  <a:lnTo>
                    <a:pt x="422" y="1194"/>
                  </a:lnTo>
                  <a:lnTo>
                    <a:pt x="426" y="1194"/>
                  </a:lnTo>
                  <a:lnTo>
                    <a:pt x="431" y="1198"/>
                  </a:lnTo>
                  <a:lnTo>
                    <a:pt x="436" y="1198"/>
                  </a:lnTo>
                  <a:lnTo>
                    <a:pt x="441" y="1198"/>
                  </a:lnTo>
                  <a:lnTo>
                    <a:pt x="445" y="1198"/>
                  </a:lnTo>
                  <a:lnTo>
                    <a:pt x="450" y="1203"/>
                  </a:lnTo>
                  <a:lnTo>
                    <a:pt x="455" y="1203"/>
                  </a:lnTo>
                  <a:lnTo>
                    <a:pt x="459" y="1203"/>
                  </a:lnTo>
                  <a:lnTo>
                    <a:pt x="464" y="1203"/>
                  </a:lnTo>
                  <a:lnTo>
                    <a:pt x="469" y="1203"/>
                  </a:lnTo>
                  <a:lnTo>
                    <a:pt x="474" y="1198"/>
                  </a:lnTo>
                  <a:lnTo>
                    <a:pt x="478" y="1198"/>
                  </a:lnTo>
                  <a:lnTo>
                    <a:pt x="483" y="1194"/>
                  </a:lnTo>
                  <a:lnTo>
                    <a:pt x="488" y="1194"/>
                  </a:lnTo>
                  <a:lnTo>
                    <a:pt x="493" y="1189"/>
                  </a:lnTo>
                  <a:lnTo>
                    <a:pt x="497" y="1189"/>
                  </a:lnTo>
                  <a:lnTo>
                    <a:pt x="502" y="1189"/>
                  </a:lnTo>
                  <a:lnTo>
                    <a:pt x="507" y="1189"/>
                  </a:lnTo>
                  <a:lnTo>
                    <a:pt x="512" y="1184"/>
                  </a:lnTo>
                  <a:lnTo>
                    <a:pt x="516" y="1184"/>
                  </a:lnTo>
                  <a:lnTo>
                    <a:pt x="521" y="1184"/>
                  </a:lnTo>
                  <a:lnTo>
                    <a:pt x="526" y="1184"/>
                  </a:lnTo>
                  <a:lnTo>
                    <a:pt x="531" y="1180"/>
                  </a:lnTo>
                  <a:lnTo>
                    <a:pt x="535" y="1180"/>
                  </a:lnTo>
                  <a:lnTo>
                    <a:pt x="540" y="1180"/>
                  </a:lnTo>
                  <a:lnTo>
                    <a:pt x="545" y="1180"/>
                  </a:lnTo>
                  <a:lnTo>
                    <a:pt x="550" y="1180"/>
                  </a:lnTo>
                  <a:lnTo>
                    <a:pt x="554" y="1180"/>
                  </a:lnTo>
                  <a:lnTo>
                    <a:pt x="559" y="1184"/>
                  </a:lnTo>
                  <a:lnTo>
                    <a:pt x="564" y="1184"/>
                  </a:lnTo>
                  <a:lnTo>
                    <a:pt x="568" y="1180"/>
                  </a:lnTo>
                  <a:lnTo>
                    <a:pt x="573" y="1180"/>
                  </a:lnTo>
                  <a:lnTo>
                    <a:pt x="578" y="1180"/>
                  </a:lnTo>
                  <a:lnTo>
                    <a:pt x="583" y="1180"/>
                  </a:lnTo>
                  <a:lnTo>
                    <a:pt x="587" y="1180"/>
                  </a:lnTo>
                  <a:lnTo>
                    <a:pt x="592" y="1180"/>
                  </a:lnTo>
                  <a:lnTo>
                    <a:pt x="597" y="1175"/>
                  </a:lnTo>
                  <a:lnTo>
                    <a:pt x="602" y="1170"/>
                  </a:lnTo>
                  <a:lnTo>
                    <a:pt x="606" y="1165"/>
                  </a:lnTo>
                  <a:lnTo>
                    <a:pt x="611" y="1165"/>
                  </a:lnTo>
                  <a:lnTo>
                    <a:pt x="616" y="1165"/>
                  </a:lnTo>
                  <a:lnTo>
                    <a:pt x="621" y="1165"/>
                  </a:lnTo>
                  <a:lnTo>
                    <a:pt x="625" y="1170"/>
                  </a:lnTo>
                  <a:lnTo>
                    <a:pt x="630" y="1170"/>
                  </a:lnTo>
                  <a:lnTo>
                    <a:pt x="635" y="1175"/>
                  </a:lnTo>
                  <a:lnTo>
                    <a:pt x="640" y="1175"/>
                  </a:lnTo>
                  <a:lnTo>
                    <a:pt x="644" y="1175"/>
                  </a:lnTo>
                  <a:lnTo>
                    <a:pt x="649" y="1175"/>
                  </a:lnTo>
                  <a:lnTo>
                    <a:pt x="654" y="1170"/>
                  </a:lnTo>
                  <a:lnTo>
                    <a:pt x="659" y="1170"/>
                  </a:lnTo>
                  <a:lnTo>
                    <a:pt x="663" y="1170"/>
                  </a:lnTo>
                  <a:lnTo>
                    <a:pt x="668" y="1170"/>
                  </a:lnTo>
                  <a:lnTo>
                    <a:pt x="673" y="1170"/>
                  </a:lnTo>
                  <a:lnTo>
                    <a:pt x="677" y="1175"/>
                  </a:lnTo>
                  <a:lnTo>
                    <a:pt x="682" y="1175"/>
                  </a:lnTo>
                  <a:lnTo>
                    <a:pt x="687" y="1180"/>
                  </a:lnTo>
                  <a:lnTo>
                    <a:pt x="692" y="1180"/>
                  </a:lnTo>
                  <a:lnTo>
                    <a:pt x="696" y="1184"/>
                  </a:lnTo>
                  <a:lnTo>
                    <a:pt x="701" y="1184"/>
                  </a:lnTo>
                  <a:lnTo>
                    <a:pt x="706" y="1189"/>
                  </a:lnTo>
                  <a:lnTo>
                    <a:pt x="711" y="1189"/>
                  </a:lnTo>
                  <a:lnTo>
                    <a:pt x="715" y="1194"/>
                  </a:lnTo>
                  <a:lnTo>
                    <a:pt x="720" y="1198"/>
                  </a:lnTo>
                  <a:lnTo>
                    <a:pt x="725" y="1203"/>
                  </a:lnTo>
                  <a:lnTo>
                    <a:pt x="730" y="1203"/>
                  </a:lnTo>
                  <a:lnTo>
                    <a:pt x="734" y="1203"/>
                  </a:lnTo>
                  <a:lnTo>
                    <a:pt x="739" y="1208"/>
                  </a:lnTo>
                  <a:lnTo>
                    <a:pt x="744" y="1208"/>
                  </a:lnTo>
                  <a:lnTo>
                    <a:pt x="749" y="1208"/>
                  </a:lnTo>
                  <a:lnTo>
                    <a:pt x="753" y="1208"/>
                  </a:lnTo>
                  <a:lnTo>
                    <a:pt x="758" y="1213"/>
                  </a:lnTo>
                  <a:lnTo>
                    <a:pt x="763" y="1213"/>
                  </a:lnTo>
                  <a:lnTo>
                    <a:pt x="768" y="1213"/>
                  </a:lnTo>
                  <a:lnTo>
                    <a:pt x="772" y="1213"/>
                  </a:lnTo>
                  <a:lnTo>
                    <a:pt x="777" y="1213"/>
                  </a:lnTo>
                  <a:lnTo>
                    <a:pt x="782" y="1213"/>
                  </a:lnTo>
                  <a:lnTo>
                    <a:pt x="786" y="1213"/>
                  </a:lnTo>
                  <a:lnTo>
                    <a:pt x="791" y="1213"/>
                  </a:lnTo>
                  <a:lnTo>
                    <a:pt x="796" y="1213"/>
                  </a:lnTo>
                  <a:lnTo>
                    <a:pt x="801" y="1213"/>
                  </a:lnTo>
                  <a:lnTo>
                    <a:pt x="805" y="1213"/>
                  </a:lnTo>
                  <a:lnTo>
                    <a:pt x="810" y="1213"/>
                  </a:lnTo>
                  <a:lnTo>
                    <a:pt x="815" y="1213"/>
                  </a:lnTo>
                  <a:lnTo>
                    <a:pt x="820" y="1213"/>
                  </a:lnTo>
                  <a:lnTo>
                    <a:pt x="824" y="1213"/>
                  </a:lnTo>
                  <a:lnTo>
                    <a:pt x="829" y="1213"/>
                  </a:lnTo>
                  <a:lnTo>
                    <a:pt x="834" y="1213"/>
                  </a:lnTo>
                  <a:lnTo>
                    <a:pt x="839" y="1213"/>
                  </a:lnTo>
                  <a:lnTo>
                    <a:pt x="843" y="1213"/>
                  </a:lnTo>
                  <a:lnTo>
                    <a:pt x="848" y="1213"/>
                  </a:lnTo>
                  <a:lnTo>
                    <a:pt x="853" y="1213"/>
                  </a:lnTo>
                  <a:lnTo>
                    <a:pt x="858" y="1213"/>
                  </a:lnTo>
                  <a:lnTo>
                    <a:pt x="862" y="1213"/>
                  </a:lnTo>
                  <a:lnTo>
                    <a:pt x="867" y="1213"/>
                  </a:lnTo>
                  <a:lnTo>
                    <a:pt x="872" y="1213"/>
                  </a:lnTo>
                  <a:lnTo>
                    <a:pt x="877" y="1213"/>
                  </a:lnTo>
                  <a:lnTo>
                    <a:pt x="881" y="1213"/>
                  </a:lnTo>
                  <a:lnTo>
                    <a:pt x="886" y="1213"/>
                  </a:lnTo>
                  <a:lnTo>
                    <a:pt x="891" y="1213"/>
                  </a:lnTo>
                  <a:lnTo>
                    <a:pt x="895" y="1213"/>
                  </a:lnTo>
                  <a:lnTo>
                    <a:pt x="900" y="1213"/>
                  </a:lnTo>
                  <a:lnTo>
                    <a:pt x="905" y="1208"/>
                  </a:lnTo>
                  <a:lnTo>
                    <a:pt x="910" y="1208"/>
                  </a:lnTo>
                  <a:lnTo>
                    <a:pt x="914" y="1208"/>
                  </a:lnTo>
                  <a:lnTo>
                    <a:pt x="919" y="1208"/>
                  </a:lnTo>
                  <a:lnTo>
                    <a:pt x="924" y="1208"/>
                  </a:lnTo>
                  <a:lnTo>
                    <a:pt x="929" y="1208"/>
                  </a:lnTo>
                  <a:lnTo>
                    <a:pt x="933" y="1208"/>
                  </a:lnTo>
                  <a:lnTo>
                    <a:pt x="938" y="1208"/>
                  </a:lnTo>
                  <a:lnTo>
                    <a:pt x="943" y="1208"/>
                  </a:lnTo>
                  <a:lnTo>
                    <a:pt x="948" y="1208"/>
                  </a:lnTo>
                  <a:lnTo>
                    <a:pt x="952" y="1208"/>
                  </a:lnTo>
                  <a:lnTo>
                    <a:pt x="957" y="1203"/>
                  </a:lnTo>
                  <a:lnTo>
                    <a:pt x="962" y="1203"/>
                  </a:lnTo>
                  <a:lnTo>
                    <a:pt x="967" y="1203"/>
                  </a:lnTo>
                  <a:lnTo>
                    <a:pt x="971" y="1203"/>
                  </a:lnTo>
                  <a:lnTo>
                    <a:pt x="976" y="1203"/>
                  </a:lnTo>
                  <a:lnTo>
                    <a:pt x="981" y="1203"/>
                  </a:lnTo>
                  <a:lnTo>
                    <a:pt x="986" y="1203"/>
                  </a:lnTo>
                  <a:lnTo>
                    <a:pt x="990" y="1203"/>
                  </a:lnTo>
                  <a:lnTo>
                    <a:pt x="995" y="1203"/>
                  </a:lnTo>
                  <a:lnTo>
                    <a:pt x="1000" y="1203"/>
                  </a:lnTo>
                  <a:lnTo>
                    <a:pt x="1004" y="1203"/>
                  </a:lnTo>
                  <a:lnTo>
                    <a:pt x="1009" y="1203"/>
                  </a:lnTo>
                  <a:lnTo>
                    <a:pt x="1014" y="1203"/>
                  </a:lnTo>
                  <a:lnTo>
                    <a:pt x="1019" y="1203"/>
                  </a:lnTo>
                  <a:lnTo>
                    <a:pt x="1023" y="1203"/>
                  </a:lnTo>
                  <a:lnTo>
                    <a:pt x="1028" y="1203"/>
                  </a:lnTo>
                  <a:lnTo>
                    <a:pt x="1033" y="1203"/>
                  </a:lnTo>
                  <a:lnTo>
                    <a:pt x="1038" y="1203"/>
                  </a:lnTo>
                  <a:lnTo>
                    <a:pt x="1042" y="1203"/>
                  </a:lnTo>
                  <a:lnTo>
                    <a:pt x="1047" y="1208"/>
                  </a:lnTo>
                  <a:lnTo>
                    <a:pt x="1052" y="1208"/>
                  </a:lnTo>
                  <a:lnTo>
                    <a:pt x="1057" y="1208"/>
                  </a:lnTo>
                  <a:lnTo>
                    <a:pt x="1061" y="1213"/>
                  </a:lnTo>
                  <a:lnTo>
                    <a:pt x="1066" y="1213"/>
                  </a:lnTo>
                  <a:lnTo>
                    <a:pt x="1071" y="1213"/>
                  </a:lnTo>
                  <a:lnTo>
                    <a:pt x="1076" y="1213"/>
                  </a:lnTo>
                  <a:lnTo>
                    <a:pt x="1080" y="1213"/>
                  </a:lnTo>
                  <a:lnTo>
                    <a:pt x="1085" y="1213"/>
                  </a:lnTo>
                  <a:lnTo>
                    <a:pt x="1090" y="1213"/>
                  </a:lnTo>
                  <a:lnTo>
                    <a:pt x="1095" y="1213"/>
                  </a:lnTo>
                  <a:lnTo>
                    <a:pt x="1099" y="1213"/>
                  </a:lnTo>
                  <a:lnTo>
                    <a:pt x="1104" y="1213"/>
                  </a:lnTo>
                  <a:lnTo>
                    <a:pt x="1109" y="1213"/>
                  </a:lnTo>
                  <a:lnTo>
                    <a:pt x="1113" y="1213"/>
                  </a:lnTo>
                  <a:lnTo>
                    <a:pt x="1118" y="1213"/>
                  </a:lnTo>
                  <a:lnTo>
                    <a:pt x="1123" y="1213"/>
                  </a:lnTo>
                  <a:lnTo>
                    <a:pt x="1128" y="1213"/>
                  </a:lnTo>
                  <a:lnTo>
                    <a:pt x="1132" y="1213"/>
                  </a:lnTo>
                  <a:lnTo>
                    <a:pt x="1137" y="1213"/>
                  </a:lnTo>
                  <a:lnTo>
                    <a:pt x="1142" y="1213"/>
                  </a:lnTo>
                  <a:lnTo>
                    <a:pt x="1147" y="1213"/>
                  </a:lnTo>
                  <a:lnTo>
                    <a:pt x="1151" y="1213"/>
                  </a:lnTo>
                  <a:lnTo>
                    <a:pt x="1156" y="1213"/>
                  </a:lnTo>
                  <a:lnTo>
                    <a:pt x="1161" y="1213"/>
                  </a:lnTo>
                  <a:lnTo>
                    <a:pt x="1166" y="1213"/>
                  </a:lnTo>
                  <a:lnTo>
                    <a:pt x="1170" y="1213"/>
                  </a:lnTo>
                  <a:lnTo>
                    <a:pt x="1175" y="1213"/>
                  </a:lnTo>
                  <a:lnTo>
                    <a:pt x="1180" y="1213"/>
                  </a:lnTo>
                  <a:lnTo>
                    <a:pt x="1185" y="1213"/>
                  </a:lnTo>
                  <a:lnTo>
                    <a:pt x="1189" y="1213"/>
                  </a:lnTo>
                  <a:lnTo>
                    <a:pt x="1194" y="1198"/>
                  </a:lnTo>
                  <a:lnTo>
                    <a:pt x="1199" y="1080"/>
                  </a:lnTo>
                  <a:lnTo>
                    <a:pt x="1204" y="753"/>
                  </a:lnTo>
                  <a:lnTo>
                    <a:pt x="1208" y="502"/>
                  </a:lnTo>
                  <a:lnTo>
                    <a:pt x="1213" y="502"/>
                  </a:lnTo>
                  <a:lnTo>
                    <a:pt x="1213" y="121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EFA9E35-BDB2-4A4E-A233-A4EC392E5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1489"/>
              <a:ext cx="0" cy="29"/>
            </a:xfrm>
            <a:custGeom>
              <a:avLst/>
              <a:gdLst>
                <a:gd name="T0" fmla="*/ 0 h 29"/>
                <a:gd name="T1" fmla="*/ 0 h 29"/>
                <a:gd name="T2" fmla="*/ 0 h 29"/>
                <a:gd name="T3" fmla="*/ 29 h 29"/>
                <a:gd name="T4" fmla="*/ 29 h 29"/>
                <a:gd name="T5" fmla="*/ 29 h 29"/>
                <a:gd name="T6" fmla="*/ 29 h 29"/>
                <a:gd name="T7" fmla="*/ 29 h 29"/>
                <a:gd name="T8" fmla="*/ 0 h 29"/>
                <a:gd name="T9" fmla="*/ 0 h 29"/>
                <a:gd name="T10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0034950-6B53-4F1F-BAA0-EF1E64F8D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2EF781C3-C013-4241-9263-91F7E5D60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89C090A3-4C3D-4513-827C-675F605B9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30F54A2E-79FB-4FEE-A787-C7388998C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1489"/>
              <a:ext cx="0" cy="29"/>
            </a:xfrm>
            <a:custGeom>
              <a:avLst/>
              <a:gdLst>
                <a:gd name="T0" fmla="*/ 0 h 29"/>
                <a:gd name="T1" fmla="*/ 0 h 29"/>
                <a:gd name="T2" fmla="*/ 0 h 29"/>
                <a:gd name="T3" fmla="*/ 29 h 29"/>
                <a:gd name="T4" fmla="*/ 29 h 29"/>
                <a:gd name="T5" fmla="*/ 29 h 29"/>
                <a:gd name="T6" fmla="*/ 29 h 29"/>
                <a:gd name="T7" fmla="*/ 29 h 29"/>
                <a:gd name="T8" fmla="*/ 0 h 29"/>
                <a:gd name="T9" fmla="*/ 0 h 29"/>
                <a:gd name="T10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94E0DD27-DF86-4D58-A6D0-ACE30B68F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DAB9E089-EDAB-4E3A-A3A9-1B0B68598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BC12ECDD-8137-4D75-9700-D7918C57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936048EF-7D53-417A-915C-4EBF012DD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1489"/>
              <a:ext cx="0" cy="29"/>
            </a:xfrm>
            <a:custGeom>
              <a:avLst/>
              <a:gdLst>
                <a:gd name="T0" fmla="*/ 0 h 29"/>
                <a:gd name="T1" fmla="*/ 0 h 29"/>
                <a:gd name="T2" fmla="*/ 0 h 29"/>
                <a:gd name="T3" fmla="*/ 29 h 29"/>
                <a:gd name="T4" fmla="*/ 29 h 29"/>
                <a:gd name="T5" fmla="*/ 29 h 29"/>
                <a:gd name="T6" fmla="*/ 29 h 29"/>
                <a:gd name="T7" fmla="*/ 29 h 29"/>
                <a:gd name="T8" fmla="*/ 0 h 29"/>
                <a:gd name="T9" fmla="*/ 0 h 29"/>
                <a:gd name="T10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2F82C3D8-CD9D-4BEE-8E97-31799CA8D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3452D6F4-C690-4515-86C7-333A763C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D0B747CF-686A-4844-B7A4-539A2543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5ECCE168-F7B2-47DC-B85F-846DF2FA5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1489"/>
              <a:ext cx="0" cy="29"/>
            </a:xfrm>
            <a:custGeom>
              <a:avLst/>
              <a:gdLst>
                <a:gd name="T0" fmla="*/ 0 h 29"/>
                <a:gd name="T1" fmla="*/ 0 h 29"/>
                <a:gd name="T2" fmla="*/ 0 h 29"/>
                <a:gd name="T3" fmla="*/ 29 h 29"/>
                <a:gd name="T4" fmla="*/ 29 h 29"/>
                <a:gd name="T5" fmla="*/ 29 h 29"/>
                <a:gd name="T6" fmla="*/ 29 h 29"/>
                <a:gd name="T7" fmla="*/ 29 h 29"/>
                <a:gd name="T8" fmla="*/ 0 h 29"/>
                <a:gd name="T9" fmla="*/ 0 h 29"/>
                <a:gd name="T10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DFEA9383-7BA5-4907-883A-56A2F368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BEAF1D5D-914B-43F9-BBCC-921B1226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86F6E581-FA87-4AE6-AD0C-B2B56E8B7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5E920068-E8B0-4B9F-B7F2-F7DCFDEB2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" y="1489"/>
              <a:ext cx="0" cy="29"/>
            </a:xfrm>
            <a:custGeom>
              <a:avLst/>
              <a:gdLst>
                <a:gd name="T0" fmla="*/ 0 h 29"/>
                <a:gd name="T1" fmla="*/ 0 h 29"/>
                <a:gd name="T2" fmla="*/ 0 h 29"/>
                <a:gd name="T3" fmla="*/ 29 h 29"/>
                <a:gd name="T4" fmla="*/ 29 h 29"/>
                <a:gd name="T5" fmla="*/ 29 h 29"/>
                <a:gd name="T6" fmla="*/ 29 h 29"/>
                <a:gd name="T7" fmla="*/ 29 h 29"/>
                <a:gd name="T8" fmla="*/ 0 h 29"/>
                <a:gd name="T9" fmla="*/ 0 h 29"/>
                <a:gd name="T10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6258655A-9AC0-42E4-A7F6-0770B223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5D25797-C6B5-4D76-9EBC-521417B3B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70BC4143-A94E-4BD8-8EAC-27E8ED05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" y="1489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B043FC54-28FB-402B-85C3-952921F99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489"/>
              <a:ext cx="0" cy="29"/>
            </a:xfrm>
            <a:custGeom>
              <a:avLst/>
              <a:gdLst>
                <a:gd name="T0" fmla="*/ 0 h 29"/>
                <a:gd name="T1" fmla="*/ 0 h 29"/>
                <a:gd name="T2" fmla="*/ 0 h 29"/>
                <a:gd name="T3" fmla="*/ 29 h 29"/>
                <a:gd name="T4" fmla="*/ 29 h 29"/>
                <a:gd name="T5" fmla="*/ 29 h 29"/>
                <a:gd name="T6" fmla="*/ 29 h 29"/>
                <a:gd name="T7" fmla="*/ 29 h 29"/>
                <a:gd name="T8" fmla="*/ 0 h 29"/>
                <a:gd name="T9" fmla="*/ 0 h 29"/>
                <a:gd name="T10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5CE8F015-ED97-4614-9744-AAE65F643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1527"/>
              <a:ext cx="5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  <a:cs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66004FAD-4347-44ED-ABB1-CEF419F6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27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096" name="Rectangle 39">
              <a:extLst>
                <a:ext uri="{FF2B5EF4-FFF2-40B4-BE49-F238E27FC236}">
                  <a16:creationId xmlns:a16="http://schemas.microsoft.com/office/drawing/2014/main" id="{79ACE56B-4111-4F5E-BBD9-F1BC99A67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1527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400 </a:t>
              </a:r>
              <a:endParaRPr lang="en-US" altLang="en-US"/>
            </a:p>
          </p:txBody>
        </p:sp>
        <p:sp>
          <p:nvSpPr>
            <p:cNvPr id="4097" name="Rectangle 40">
              <a:extLst>
                <a:ext uri="{FF2B5EF4-FFF2-40B4-BE49-F238E27FC236}">
                  <a16:creationId xmlns:a16="http://schemas.microsoft.com/office/drawing/2014/main" id="{422CFEAA-9D7D-4DEB-9BDC-1A508481E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527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600 </a:t>
              </a:r>
              <a:endParaRPr lang="en-US" altLang="en-US"/>
            </a:p>
          </p:txBody>
        </p:sp>
        <p:sp>
          <p:nvSpPr>
            <p:cNvPr id="4098" name="Rectangle 41">
              <a:extLst>
                <a:ext uri="{FF2B5EF4-FFF2-40B4-BE49-F238E27FC236}">
                  <a16:creationId xmlns:a16="http://schemas.microsoft.com/office/drawing/2014/main" id="{D94F7B8C-81D9-490B-A605-7E81394E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1527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800 </a:t>
              </a:r>
              <a:endParaRPr lang="en-US" altLang="en-US"/>
            </a:p>
          </p:txBody>
        </p:sp>
        <p:sp>
          <p:nvSpPr>
            <p:cNvPr id="4099" name="Rectangle 42">
              <a:extLst>
                <a:ext uri="{FF2B5EF4-FFF2-40B4-BE49-F238E27FC236}">
                  <a16:creationId xmlns:a16="http://schemas.microsoft.com/office/drawing/2014/main" id="{F2EA7E00-4F3C-42C8-A14F-4D0315D7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1527"/>
              <a:ext cx="13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1000 </a:t>
              </a:r>
              <a:endParaRPr lang="en-US" altLang="en-US"/>
            </a:p>
          </p:txBody>
        </p:sp>
        <p:sp>
          <p:nvSpPr>
            <p:cNvPr id="4106" name="Rectangle 43">
              <a:extLst>
                <a:ext uri="{FF2B5EF4-FFF2-40B4-BE49-F238E27FC236}">
                  <a16:creationId xmlns:a16="http://schemas.microsoft.com/office/drawing/2014/main" id="{72719496-86ED-4DD7-A131-A5C6DAB7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55"/>
              <a:ext cx="1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PE-A </a:t>
              </a:r>
              <a:endParaRPr lang="en-US" altLang="en-US"/>
            </a:p>
          </p:txBody>
        </p:sp>
        <p:sp>
          <p:nvSpPr>
            <p:cNvPr id="4107" name="Rectangle 44">
              <a:extLst>
                <a:ext uri="{FF2B5EF4-FFF2-40B4-BE49-F238E27FC236}">
                  <a16:creationId xmlns:a16="http://schemas.microsoft.com/office/drawing/2014/main" id="{48357020-D434-485D-B744-7ECE7DCCA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1447"/>
              <a:ext cx="5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108" name="Rectangle 45">
              <a:extLst>
                <a:ext uri="{FF2B5EF4-FFF2-40B4-BE49-F238E27FC236}">
                  <a16:creationId xmlns:a16="http://schemas.microsoft.com/office/drawing/2014/main" id="{524E0531-441E-4C16-B2B8-49F058B2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091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100 </a:t>
              </a:r>
              <a:endParaRPr lang="en-US" altLang="en-US"/>
            </a:p>
          </p:txBody>
        </p:sp>
        <p:sp>
          <p:nvSpPr>
            <p:cNvPr id="4109" name="Rectangle 46">
              <a:extLst>
                <a:ext uri="{FF2B5EF4-FFF2-40B4-BE49-F238E27FC236}">
                  <a16:creationId xmlns:a16="http://schemas.microsoft.com/office/drawing/2014/main" id="{CF56A27B-ABCB-48C3-A39E-518558619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736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110" name="Rectangle 47">
              <a:extLst>
                <a:ext uri="{FF2B5EF4-FFF2-40B4-BE49-F238E27FC236}">
                  <a16:creationId xmlns:a16="http://schemas.microsoft.com/office/drawing/2014/main" id="{40740860-0D29-42B4-A55F-B54434C34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376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300 </a:t>
              </a:r>
              <a:endParaRPr lang="en-US" altLang="en-US"/>
            </a:p>
          </p:txBody>
        </p:sp>
        <p:sp>
          <p:nvSpPr>
            <p:cNvPr id="4111" name="Freeform 48">
              <a:extLst>
                <a:ext uri="{FF2B5EF4-FFF2-40B4-BE49-F238E27FC236}">
                  <a16:creationId xmlns:a16="http://schemas.microsoft.com/office/drawing/2014/main" id="{E9380E32-0E9B-410E-BB31-14F026D8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14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Freeform 49">
              <a:extLst>
                <a:ext uri="{FF2B5EF4-FFF2-40B4-BE49-F238E27FC236}">
                  <a16:creationId xmlns:a16="http://schemas.microsoft.com/office/drawing/2014/main" id="{C5B2843D-111B-43B8-B033-22FAF98FB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" y="1485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Freeform 50">
              <a:extLst>
                <a:ext uri="{FF2B5EF4-FFF2-40B4-BE49-F238E27FC236}">
                  <a16:creationId xmlns:a16="http://schemas.microsoft.com/office/drawing/2014/main" id="{35D193FC-DCA2-4C4B-9B71-4EE38342A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13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Freeform 51">
              <a:extLst>
                <a:ext uri="{FF2B5EF4-FFF2-40B4-BE49-F238E27FC236}">
                  <a16:creationId xmlns:a16="http://schemas.microsoft.com/office/drawing/2014/main" id="{9BB3FE14-2D18-44A5-B5DF-99BF23E02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1399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52">
              <a:extLst>
                <a:ext uri="{FF2B5EF4-FFF2-40B4-BE49-F238E27FC236}">
                  <a16:creationId xmlns:a16="http://schemas.microsoft.com/office/drawing/2014/main" id="{2A4C920C-8433-4990-93F0-34B0E0E17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13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Freeform 53">
              <a:extLst>
                <a:ext uri="{FF2B5EF4-FFF2-40B4-BE49-F238E27FC236}">
                  <a16:creationId xmlns:a16="http://schemas.microsoft.com/office/drawing/2014/main" id="{EDF86D7B-2B4A-4C8E-8D92-DC151E282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1309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Freeform 54">
              <a:extLst>
                <a:ext uri="{FF2B5EF4-FFF2-40B4-BE49-F238E27FC236}">
                  <a16:creationId xmlns:a16="http://schemas.microsoft.com/office/drawing/2014/main" id="{A9120411-53CD-49E9-B2DC-2449B25CB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121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8" name="Freeform 55">
              <a:extLst>
                <a:ext uri="{FF2B5EF4-FFF2-40B4-BE49-F238E27FC236}">
                  <a16:creationId xmlns:a16="http://schemas.microsoft.com/office/drawing/2014/main" id="{2A51CDE3-B188-40E8-9506-C00AEE16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1219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9" name="Freeform 56">
              <a:extLst>
                <a:ext uri="{FF2B5EF4-FFF2-40B4-BE49-F238E27FC236}">
                  <a16:creationId xmlns:a16="http://schemas.microsoft.com/office/drawing/2014/main" id="{4DA64AFA-622F-430F-8983-AD1BFCAF2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11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Freeform 57">
              <a:extLst>
                <a:ext uri="{FF2B5EF4-FFF2-40B4-BE49-F238E27FC236}">
                  <a16:creationId xmlns:a16="http://schemas.microsoft.com/office/drawing/2014/main" id="{BA25E5BD-93E8-45EA-A2B3-0ADFF02E7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" y="1129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1" name="Freeform 58">
              <a:extLst>
                <a:ext uri="{FF2B5EF4-FFF2-40B4-BE49-F238E27FC236}">
                  <a16:creationId xmlns:a16="http://schemas.microsoft.com/office/drawing/2014/main" id="{79F42DB2-7797-4477-9393-C092C9714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10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2" name="Freeform 59">
              <a:extLst>
                <a:ext uri="{FF2B5EF4-FFF2-40B4-BE49-F238E27FC236}">
                  <a16:creationId xmlns:a16="http://schemas.microsoft.com/office/drawing/2014/main" id="{7EE1A444-BC41-481A-A249-F88BD9303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1039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3" name="Freeform 60">
              <a:extLst>
                <a:ext uri="{FF2B5EF4-FFF2-40B4-BE49-F238E27FC236}">
                  <a16:creationId xmlns:a16="http://schemas.microsoft.com/office/drawing/2014/main" id="{A8B48DD0-2B7F-4D16-8CBA-F3A66ADD1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9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4" name="Freeform 61">
              <a:extLst>
                <a:ext uri="{FF2B5EF4-FFF2-40B4-BE49-F238E27FC236}">
                  <a16:creationId xmlns:a16="http://schemas.microsoft.com/office/drawing/2014/main" id="{44F24EC9-D34E-47E3-8B6A-4B8B69CD0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949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5" name="Freeform 62">
              <a:extLst>
                <a:ext uri="{FF2B5EF4-FFF2-40B4-BE49-F238E27FC236}">
                  <a16:creationId xmlns:a16="http://schemas.microsoft.com/office/drawing/2014/main" id="{8054A9AB-FF60-4368-8E11-DEFBBEB99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8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6" name="Freeform 63">
              <a:extLst>
                <a:ext uri="{FF2B5EF4-FFF2-40B4-BE49-F238E27FC236}">
                  <a16:creationId xmlns:a16="http://schemas.microsoft.com/office/drawing/2014/main" id="{874109DA-952F-4186-8E6C-0AA8D79C0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864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7" name="Freeform 64">
              <a:extLst>
                <a:ext uri="{FF2B5EF4-FFF2-40B4-BE49-F238E27FC236}">
                  <a16:creationId xmlns:a16="http://schemas.microsoft.com/office/drawing/2014/main" id="{55894153-109A-49A4-BD25-AF6FBBFD6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77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8" name="Freeform 65">
              <a:extLst>
                <a:ext uri="{FF2B5EF4-FFF2-40B4-BE49-F238E27FC236}">
                  <a16:creationId xmlns:a16="http://schemas.microsoft.com/office/drawing/2014/main" id="{B3882C7E-C3E9-48B9-93C4-3170D7C9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" y="774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9" name="Freeform 66">
              <a:extLst>
                <a:ext uri="{FF2B5EF4-FFF2-40B4-BE49-F238E27FC236}">
                  <a16:creationId xmlns:a16="http://schemas.microsoft.com/office/drawing/2014/main" id="{E21BDB90-7D16-4A0D-ACF0-8B0496C3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6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0" name="Freeform 67">
              <a:extLst>
                <a:ext uri="{FF2B5EF4-FFF2-40B4-BE49-F238E27FC236}">
                  <a16:creationId xmlns:a16="http://schemas.microsoft.com/office/drawing/2014/main" id="{7D8F2849-090D-43C6-B903-3231EEE9F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684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1" name="Freeform 68">
              <a:extLst>
                <a:ext uri="{FF2B5EF4-FFF2-40B4-BE49-F238E27FC236}">
                  <a16:creationId xmlns:a16="http://schemas.microsoft.com/office/drawing/2014/main" id="{C82CE927-52A0-4094-9221-408A4618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59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2" name="Freeform 69">
              <a:extLst>
                <a:ext uri="{FF2B5EF4-FFF2-40B4-BE49-F238E27FC236}">
                  <a16:creationId xmlns:a16="http://schemas.microsoft.com/office/drawing/2014/main" id="{C8A810F7-B773-4927-BDDB-E9A758C37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594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3" name="Freeform 70">
              <a:extLst>
                <a:ext uri="{FF2B5EF4-FFF2-40B4-BE49-F238E27FC236}">
                  <a16:creationId xmlns:a16="http://schemas.microsoft.com/office/drawing/2014/main" id="{424417A8-C741-42F6-AC17-D9D74893F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5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4" name="Freeform 71">
              <a:extLst>
                <a:ext uri="{FF2B5EF4-FFF2-40B4-BE49-F238E27FC236}">
                  <a16:creationId xmlns:a16="http://schemas.microsoft.com/office/drawing/2014/main" id="{8989262F-AEBB-4DEB-8BE1-E8151DC13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504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5" name="Freeform 72">
              <a:extLst>
                <a:ext uri="{FF2B5EF4-FFF2-40B4-BE49-F238E27FC236}">
                  <a16:creationId xmlns:a16="http://schemas.microsoft.com/office/drawing/2014/main" id="{8CC697E1-0D21-40B1-85BB-6321CDAE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4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6" name="Freeform 73">
              <a:extLst>
                <a:ext uri="{FF2B5EF4-FFF2-40B4-BE49-F238E27FC236}">
                  <a16:creationId xmlns:a16="http://schemas.microsoft.com/office/drawing/2014/main" id="{00CD4189-597F-4AF4-9303-1530DFEB7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" y="414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7" name="Freeform 74">
              <a:extLst>
                <a:ext uri="{FF2B5EF4-FFF2-40B4-BE49-F238E27FC236}">
                  <a16:creationId xmlns:a16="http://schemas.microsoft.com/office/drawing/2014/main" id="{F8D0FF00-C289-4655-9A8A-11AC4011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3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8" name="Freeform 75">
              <a:extLst>
                <a:ext uri="{FF2B5EF4-FFF2-40B4-BE49-F238E27FC236}">
                  <a16:creationId xmlns:a16="http://schemas.microsoft.com/office/drawing/2014/main" id="{A4E378BB-6EE8-46A2-A774-1DE74C99E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329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9" name="Rectangle 76">
              <a:extLst>
                <a:ext uri="{FF2B5EF4-FFF2-40B4-BE49-F238E27FC236}">
                  <a16:creationId xmlns:a16="http://schemas.microsoft.com/office/drawing/2014/main" id="{8259B958-FF4D-4E0D-9593-8DE74DA567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0" y="814"/>
              <a:ext cx="17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# Cells </a:t>
              </a:r>
              <a:endParaRPr lang="en-US" altLang="en-US"/>
            </a:p>
          </p:txBody>
        </p:sp>
        <p:sp>
          <p:nvSpPr>
            <p:cNvPr id="4140" name="Freeform 77">
              <a:extLst>
                <a:ext uri="{FF2B5EF4-FFF2-40B4-BE49-F238E27FC236}">
                  <a16:creationId xmlns:a16="http://schemas.microsoft.com/office/drawing/2014/main" id="{6A73F97B-9295-4388-8884-7E48A8E74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" y="267"/>
              <a:ext cx="1218" cy="1218"/>
            </a:xfrm>
            <a:custGeom>
              <a:avLst/>
              <a:gdLst>
                <a:gd name="T0" fmla="*/ 0 w 1218"/>
                <a:gd name="T1" fmla="*/ 0 h 1218"/>
                <a:gd name="T2" fmla="*/ 1218 w 1218"/>
                <a:gd name="T3" fmla="*/ 0 h 1218"/>
                <a:gd name="T4" fmla="*/ 1218 w 1218"/>
                <a:gd name="T5" fmla="*/ 1218 h 1218"/>
                <a:gd name="T6" fmla="*/ 0 w 1218"/>
                <a:gd name="T7" fmla="*/ 1218 h 1218"/>
                <a:gd name="T8" fmla="*/ 0 w 1218"/>
                <a:gd name="T9" fmla="*/ 0 h 1218"/>
                <a:gd name="T10" fmla="*/ 0 w 1218"/>
                <a:gd name="T1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8" h="1218">
                  <a:moveTo>
                    <a:pt x="0" y="0"/>
                  </a:moveTo>
                  <a:lnTo>
                    <a:pt x="1218" y="0"/>
                  </a:lnTo>
                  <a:lnTo>
                    <a:pt x="1218" y="1218"/>
                  </a:lnTo>
                  <a:lnTo>
                    <a:pt x="0" y="121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44" name="Group 83">
            <a:extLst>
              <a:ext uri="{FF2B5EF4-FFF2-40B4-BE49-F238E27FC236}">
                <a16:creationId xmlns:a16="http://schemas.microsoft.com/office/drawing/2014/main" id="{A28DE67B-84E1-4520-AB0A-433030DFA2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29150" y="1189014"/>
            <a:ext cx="2435225" cy="2312988"/>
            <a:chOff x="1995" y="238"/>
            <a:chExt cx="1534" cy="1457"/>
          </a:xfrm>
        </p:grpSpPr>
        <p:sp>
          <p:nvSpPr>
            <p:cNvPr id="4147" name="Rectangle 85">
              <a:extLst>
                <a:ext uri="{FF2B5EF4-FFF2-40B4-BE49-F238E27FC236}">
                  <a16:creationId xmlns:a16="http://schemas.microsoft.com/office/drawing/2014/main" id="{E5CD311D-1C9C-48AD-9419-C47044AB4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38"/>
              <a:ext cx="1218" cy="1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86">
              <a:extLst>
                <a:ext uri="{FF2B5EF4-FFF2-40B4-BE49-F238E27FC236}">
                  <a16:creationId xmlns:a16="http://schemas.microsoft.com/office/drawing/2014/main" id="{59280796-E886-48EF-98CD-CD1743FD4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243"/>
              <a:ext cx="1213" cy="1213"/>
            </a:xfrm>
            <a:custGeom>
              <a:avLst/>
              <a:gdLst>
                <a:gd name="T0" fmla="*/ 9 w 1213"/>
                <a:gd name="T1" fmla="*/ 545 h 1213"/>
                <a:gd name="T2" fmla="*/ 33 w 1213"/>
                <a:gd name="T3" fmla="*/ 1133 h 1213"/>
                <a:gd name="T4" fmla="*/ 57 w 1213"/>
                <a:gd name="T5" fmla="*/ 1180 h 1213"/>
                <a:gd name="T6" fmla="*/ 81 w 1213"/>
                <a:gd name="T7" fmla="*/ 1190 h 1213"/>
                <a:gd name="T8" fmla="*/ 104 w 1213"/>
                <a:gd name="T9" fmla="*/ 1190 h 1213"/>
                <a:gd name="T10" fmla="*/ 128 w 1213"/>
                <a:gd name="T11" fmla="*/ 1185 h 1213"/>
                <a:gd name="T12" fmla="*/ 152 w 1213"/>
                <a:gd name="T13" fmla="*/ 1180 h 1213"/>
                <a:gd name="T14" fmla="*/ 175 w 1213"/>
                <a:gd name="T15" fmla="*/ 1175 h 1213"/>
                <a:gd name="T16" fmla="*/ 199 w 1213"/>
                <a:gd name="T17" fmla="*/ 1166 h 1213"/>
                <a:gd name="T18" fmla="*/ 223 w 1213"/>
                <a:gd name="T19" fmla="*/ 1171 h 1213"/>
                <a:gd name="T20" fmla="*/ 246 w 1213"/>
                <a:gd name="T21" fmla="*/ 1147 h 1213"/>
                <a:gd name="T22" fmla="*/ 270 w 1213"/>
                <a:gd name="T23" fmla="*/ 791 h 1213"/>
                <a:gd name="T24" fmla="*/ 294 w 1213"/>
                <a:gd name="T25" fmla="*/ 185 h 1213"/>
                <a:gd name="T26" fmla="*/ 318 w 1213"/>
                <a:gd name="T27" fmla="*/ 588 h 1213"/>
                <a:gd name="T28" fmla="*/ 341 w 1213"/>
                <a:gd name="T29" fmla="*/ 1019 h 1213"/>
                <a:gd name="T30" fmla="*/ 365 w 1213"/>
                <a:gd name="T31" fmla="*/ 1161 h 1213"/>
                <a:gd name="T32" fmla="*/ 389 w 1213"/>
                <a:gd name="T33" fmla="*/ 1171 h 1213"/>
                <a:gd name="T34" fmla="*/ 412 w 1213"/>
                <a:gd name="T35" fmla="*/ 1171 h 1213"/>
                <a:gd name="T36" fmla="*/ 436 w 1213"/>
                <a:gd name="T37" fmla="*/ 1171 h 1213"/>
                <a:gd name="T38" fmla="*/ 460 w 1213"/>
                <a:gd name="T39" fmla="*/ 1161 h 1213"/>
                <a:gd name="T40" fmla="*/ 483 w 1213"/>
                <a:gd name="T41" fmla="*/ 1161 h 1213"/>
                <a:gd name="T42" fmla="*/ 507 w 1213"/>
                <a:gd name="T43" fmla="*/ 1161 h 1213"/>
                <a:gd name="T44" fmla="*/ 531 w 1213"/>
                <a:gd name="T45" fmla="*/ 1147 h 1213"/>
                <a:gd name="T46" fmla="*/ 554 w 1213"/>
                <a:gd name="T47" fmla="*/ 1147 h 1213"/>
                <a:gd name="T48" fmla="*/ 578 w 1213"/>
                <a:gd name="T49" fmla="*/ 1147 h 1213"/>
                <a:gd name="T50" fmla="*/ 602 w 1213"/>
                <a:gd name="T51" fmla="*/ 1137 h 1213"/>
                <a:gd name="T52" fmla="*/ 626 w 1213"/>
                <a:gd name="T53" fmla="*/ 1137 h 1213"/>
                <a:gd name="T54" fmla="*/ 649 w 1213"/>
                <a:gd name="T55" fmla="*/ 1171 h 1213"/>
                <a:gd name="T56" fmla="*/ 673 w 1213"/>
                <a:gd name="T57" fmla="*/ 1194 h 1213"/>
                <a:gd name="T58" fmla="*/ 697 w 1213"/>
                <a:gd name="T59" fmla="*/ 1208 h 1213"/>
                <a:gd name="T60" fmla="*/ 720 w 1213"/>
                <a:gd name="T61" fmla="*/ 1208 h 1213"/>
                <a:gd name="T62" fmla="*/ 744 w 1213"/>
                <a:gd name="T63" fmla="*/ 1208 h 1213"/>
                <a:gd name="T64" fmla="*/ 768 w 1213"/>
                <a:gd name="T65" fmla="*/ 1208 h 1213"/>
                <a:gd name="T66" fmla="*/ 791 w 1213"/>
                <a:gd name="T67" fmla="*/ 1208 h 1213"/>
                <a:gd name="T68" fmla="*/ 815 w 1213"/>
                <a:gd name="T69" fmla="*/ 1208 h 1213"/>
                <a:gd name="T70" fmla="*/ 839 w 1213"/>
                <a:gd name="T71" fmla="*/ 1208 h 1213"/>
                <a:gd name="T72" fmla="*/ 863 w 1213"/>
                <a:gd name="T73" fmla="*/ 1204 h 1213"/>
                <a:gd name="T74" fmla="*/ 886 w 1213"/>
                <a:gd name="T75" fmla="*/ 1204 h 1213"/>
                <a:gd name="T76" fmla="*/ 910 w 1213"/>
                <a:gd name="T77" fmla="*/ 1204 h 1213"/>
                <a:gd name="T78" fmla="*/ 934 w 1213"/>
                <a:gd name="T79" fmla="*/ 1204 h 1213"/>
                <a:gd name="T80" fmla="*/ 957 w 1213"/>
                <a:gd name="T81" fmla="*/ 1204 h 1213"/>
                <a:gd name="T82" fmla="*/ 981 w 1213"/>
                <a:gd name="T83" fmla="*/ 1204 h 1213"/>
                <a:gd name="T84" fmla="*/ 1005 w 1213"/>
                <a:gd name="T85" fmla="*/ 1208 h 1213"/>
                <a:gd name="T86" fmla="*/ 1028 w 1213"/>
                <a:gd name="T87" fmla="*/ 1208 h 1213"/>
                <a:gd name="T88" fmla="*/ 1052 w 1213"/>
                <a:gd name="T89" fmla="*/ 1208 h 1213"/>
                <a:gd name="T90" fmla="*/ 1076 w 1213"/>
                <a:gd name="T91" fmla="*/ 1213 h 1213"/>
                <a:gd name="T92" fmla="*/ 1099 w 1213"/>
                <a:gd name="T93" fmla="*/ 1208 h 1213"/>
                <a:gd name="T94" fmla="*/ 1123 w 1213"/>
                <a:gd name="T95" fmla="*/ 1208 h 1213"/>
                <a:gd name="T96" fmla="*/ 1147 w 1213"/>
                <a:gd name="T97" fmla="*/ 1208 h 1213"/>
                <a:gd name="T98" fmla="*/ 1171 w 1213"/>
                <a:gd name="T99" fmla="*/ 1208 h 1213"/>
                <a:gd name="T100" fmla="*/ 1194 w 1213"/>
                <a:gd name="T101" fmla="*/ 1204 h 1213"/>
                <a:gd name="T102" fmla="*/ 1213 w 1213"/>
                <a:gd name="T103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13" h="1213">
                  <a:moveTo>
                    <a:pt x="0" y="121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9" y="545"/>
                  </a:lnTo>
                  <a:lnTo>
                    <a:pt x="14" y="867"/>
                  </a:lnTo>
                  <a:lnTo>
                    <a:pt x="19" y="1000"/>
                  </a:lnTo>
                  <a:lnTo>
                    <a:pt x="24" y="1071"/>
                  </a:lnTo>
                  <a:lnTo>
                    <a:pt x="28" y="1109"/>
                  </a:lnTo>
                  <a:lnTo>
                    <a:pt x="33" y="1133"/>
                  </a:lnTo>
                  <a:lnTo>
                    <a:pt x="38" y="1147"/>
                  </a:lnTo>
                  <a:lnTo>
                    <a:pt x="43" y="1156"/>
                  </a:lnTo>
                  <a:lnTo>
                    <a:pt x="47" y="1166"/>
                  </a:lnTo>
                  <a:lnTo>
                    <a:pt x="52" y="1171"/>
                  </a:lnTo>
                  <a:lnTo>
                    <a:pt x="57" y="1180"/>
                  </a:lnTo>
                  <a:lnTo>
                    <a:pt x="62" y="1180"/>
                  </a:lnTo>
                  <a:lnTo>
                    <a:pt x="66" y="1185"/>
                  </a:lnTo>
                  <a:lnTo>
                    <a:pt x="71" y="1185"/>
                  </a:lnTo>
                  <a:lnTo>
                    <a:pt x="76" y="1190"/>
                  </a:lnTo>
                  <a:lnTo>
                    <a:pt x="81" y="1190"/>
                  </a:lnTo>
                  <a:lnTo>
                    <a:pt x="85" y="1190"/>
                  </a:lnTo>
                  <a:lnTo>
                    <a:pt x="90" y="1190"/>
                  </a:lnTo>
                  <a:lnTo>
                    <a:pt x="95" y="1190"/>
                  </a:lnTo>
                  <a:lnTo>
                    <a:pt x="100" y="1190"/>
                  </a:lnTo>
                  <a:lnTo>
                    <a:pt x="104" y="1190"/>
                  </a:lnTo>
                  <a:lnTo>
                    <a:pt x="109" y="1190"/>
                  </a:lnTo>
                  <a:lnTo>
                    <a:pt x="114" y="1190"/>
                  </a:lnTo>
                  <a:lnTo>
                    <a:pt x="118" y="1190"/>
                  </a:lnTo>
                  <a:lnTo>
                    <a:pt x="123" y="1190"/>
                  </a:lnTo>
                  <a:lnTo>
                    <a:pt x="128" y="1185"/>
                  </a:lnTo>
                  <a:lnTo>
                    <a:pt x="133" y="1185"/>
                  </a:lnTo>
                  <a:lnTo>
                    <a:pt x="137" y="1185"/>
                  </a:lnTo>
                  <a:lnTo>
                    <a:pt x="142" y="1180"/>
                  </a:lnTo>
                  <a:lnTo>
                    <a:pt x="147" y="1180"/>
                  </a:lnTo>
                  <a:lnTo>
                    <a:pt x="152" y="1180"/>
                  </a:lnTo>
                  <a:lnTo>
                    <a:pt x="156" y="1180"/>
                  </a:lnTo>
                  <a:lnTo>
                    <a:pt x="161" y="1180"/>
                  </a:lnTo>
                  <a:lnTo>
                    <a:pt x="166" y="1180"/>
                  </a:lnTo>
                  <a:lnTo>
                    <a:pt x="171" y="1180"/>
                  </a:lnTo>
                  <a:lnTo>
                    <a:pt x="175" y="1175"/>
                  </a:lnTo>
                  <a:lnTo>
                    <a:pt x="180" y="1171"/>
                  </a:lnTo>
                  <a:lnTo>
                    <a:pt x="185" y="1171"/>
                  </a:lnTo>
                  <a:lnTo>
                    <a:pt x="190" y="1166"/>
                  </a:lnTo>
                  <a:lnTo>
                    <a:pt x="194" y="1161"/>
                  </a:lnTo>
                  <a:lnTo>
                    <a:pt x="199" y="1166"/>
                  </a:lnTo>
                  <a:lnTo>
                    <a:pt x="204" y="1166"/>
                  </a:lnTo>
                  <a:lnTo>
                    <a:pt x="209" y="1166"/>
                  </a:lnTo>
                  <a:lnTo>
                    <a:pt x="213" y="1171"/>
                  </a:lnTo>
                  <a:lnTo>
                    <a:pt x="218" y="1171"/>
                  </a:lnTo>
                  <a:lnTo>
                    <a:pt x="223" y="1171"/>
                  </a:lnTo>
                  <a:lnTo>
                    <a:pt x="227" y="1171"/>
                  </a:lnTo>
                  <a:lnTo>
                    <a:pt x="232" y="1166"/>
                  </a:lnTo>
                  <a:lnTo>
                    <a:pt x="237" y="1161"/>
                  </a:lnTo>
                  <a:lnTo>
                    <a:pt x="242" y="1156"/>
                  </a:lnTo>
                  <a:lnTo>
                    <a:pt x="246" y="1147"/>
                  </a:lnTo>
                  <a:lnTo>
                    <a:pt x="251" y="1128"/>
                  </a:lnTo>
                  <a:lnTo>
                    <a:pt x="256" y="1095"/>
                  </a:lnTo>
                  <a:lnTo>
                    <a:pt x="261" y="1028"/>
                  </a:lnTo>
                  <a:lnTo>
                    <a:pt x="265" y="924"/>
                  </a:lnTo>
                  <a:lnTo>
                    <a:pt x="270" y="791"/>
                  </a:lnTo>
                  <a:lnTo>
                    <a:pt x="275" y="635"/>
                  </a:lnTo>
                  <a:lnTo>
                    <a:pt x="280" y="464"/>
                  </a:lnTo>
                  <a:lnTo>
                    <a:pt x="284" y="289"/>
                  </a:lnTo>
                  <a:lnTo>
                    <a:pt x="289" y="175"/>
                  </a:lnTo>
                  <a:lnTo>
                    <a:pt x="294" y="185"/>
                  </a:lnTo>
                  <a:lnTo>
                    <a:pt x="299" y="270"/>
                  </a:lnTo>
                  <a:lnTo>
                    <a:pt x="303" y="384"/>
                  </a:lnTo>
                  <a:lnTo>
                    <a:pt x="308" y="474"/>
                  </a:lnTo>
                  <a:lnTo>
                    <a:pt x="313" y="531"/>
                  </a:lnTo>
                  <a:lnTo>
                    <a:pt x="318" y="588"/>
                  </a:lnTo>
                  <a:lnTo>
                    <a:pt x="322" y="663"/>
                  </a:lnTo>
                  <a:lnTo>
                    <a:pt x="327" y="763"/>
                  </a:lnTo>
                  <a:lnTo>
                    <a:pt x="332" y="867"/>
                  </a:lnTo>
                  <a:lnTo>
                    <a:pt x="336" y="953"/>
                  </a:lnTo>
                  <a:lnTo>
                    <a:pt x="341" y="1019"/>
                  </a:lnTo>
                  <a:lnTo>
                    <a:pt x="346" y="1066"/>
                  </a:lnTo>
                  <a:lnTo>
                    <a:pt x="351" y="1104"/>
                  </a:lnTo>
                  <a:lnTo>
                    <a:pt x="355" y="1128"/>
                  </a:lnTo>
                  <a:lnTo>
                    <a:pt x="360" y="1147"/>
                  </a:lnTo>
                  <a:lnTo>
                    <a:pt x="365" y="1161"/>
                  </a:lnTo>
                  <a:lnTo>
                    <a:pt x="370" y="1171"/>
                  </a:lnTo>
                  <a:lnTo>
                    <a:pt x="374" y="1171"/>
                  </a:lnTo>
                  <a:lnTo>
                    <a:pt x="379" y="1171"/>
                  </a:lnTo>
                  <a:lnTo>
                    <a:pt x="384" y="1171"/>
                  </a:lnTo>
                  <a:lnTo>
                    <a:pt x="389" y="1171"/>
                  </a:lnTo>
                  <a:lnTo>
                    <a:pt x="393" y="1166"/>
                  </a:lnTo>
                  <a:lnTo>
                    <a:pt x="398" y="1166"/>
                  </a:lnTo>
                  <a:lnTo>
                    <a:pt x="403" y="1166"/>
                  </a:lnTo>
                  <a:lnTo>
                    <a:pt x="408" y="1166"/>
                  </a:lnTo>
                  <a:lnTo>
                    <a:pt x="412" y="1171"/>
                  </a:lnTo>
                  <a:lnTo>
                    <a:pt x="417" y="1171"/>
                  </a:lnTo>
                  <a:lnTo>
                    <a:pt x="422" y="1171"/>
                  </a:lnTo>
                  <a:lnTo>
                    <a:pt x="427" y="1171"/>
                  </a:lnTo>
                  <a:lnTo>
                    <a:pt x="431" y="1171"/>
                  </a:lnTo>
                  <a:lnTo>
                    <a:pt x="436" y="1171"/>
                  </a:lnTo>
                  <a:lnTo>
                    <a:pt x="441" y="1166"/>
                  </a:lnTo>
                  <a:lnTo>
                    <a:pt x="445" y="1166"/>
                  </a:lnTo>
                  <a:lnTo>
                    <a:pt x="450" y="1161"/>
                  </a:lnTo>
                  <a:lnTo>
                    <a:pt x="455" y="1161"/>
                  </a:lnTo>
                  <a:lnTo>
                    <a:pt x="460" y="1161"/>
                  </a:lnTo>
                  <a:lnTo>
                    <a:pt x="464" y="1161"/>
                  </a:lnTo>
                  <a:lnTo>
                    <a:pt x="469" y="1161"/>
                  </a:lnTo>
                  <a:lnTo>
                    <a:pt x="474" y="1161"/>
                  </a:lnTo>
                  <a:lnTo>
                    <a:pt x="479" y="1161"/>
                  </a:lnTo>
                  <a:lnTo>
                    <a:pt x="483" y="1161"/>
                  </a:lnTo>
                  <a:lnTo>
                    <a:pt x="488" y="1161"/>
                  </a:lnTo>
                  <a:lnTo>
                    <a:pt x="493" y="1161"/>
                  </a:lnTo>
                  <a:lnTo>
                    <a:pt x="498" y="1161"/>
                  </a:lnTo>
                  <a:lnTo>
                    <a:pt x="502" y="1161"/>
                  </a:lnTo>
                  <a:lnTo>
                    <a:pt x="507" y="1161"/>
                  </a:lnTo>
                  <a:lnTo>
                    <a:pt x="512" y="1161"/>
                  </a:lnTo>
                  <a:lnTo>
                    <a:pt x="517" y="1161"/>
                  </a:lnTo>
                  <a:lnTo>
                    <a:pt x="521" y="1156"/>
                  </a:lnTo>
                  <a:lnTo>
                    <a:pt x="526" y="1156"/>
                  </a:lnTo>
                  <a:lnTo>
                    <a:pt x="531" y="1147"/>
                  </a:lnTo>
                  <a:lnTo>
                    <a:pt x="536" y="1147"/>
                  </a:lnTo>
                  <a:lnTo>
                    <a:pt x="540" y="1147"/>
                  </a:lnTo>
                  <a:lnTo>
                    <a:pt x="545" y="1147"/>
                  </a:lnTo>
                  <a:lnTo>
                    <a:pt x="550" y="1147"/>
                  </a:lnTo>
                  <a:lnTo>
                    <a:pt x="554" y="1147"/>
                  </a:lnTo>
                  <a:lnTo>
                    <a:pt x="559" y="1142"/>
                  </a:lnTo>
                  <a:lnTo>
                    <a:pt x="564" y="1142"/>
                  </a:lnTo>
                  <a:lnTo>
                    <a:pt x="569" y="1142"/>
                  </a:lnTo>
                  <a:lnTo>
                    <a:pt x="573" y="1147"/>
                  </a:lnTo>
                  <a:lnTo>
                    <a:pt x="578" y="1147"/>
                  </a:lnTo>
                  <a:lnTo>
                    <a:pt x="583" y="1147"/>
                  </a:lnTo>
                  <a:lnTo>
                    <a:pt x="588" y="1147"/>
                  </a:lnTo>
                  <a:lnTo>
                    <a:pt x="592" y="1147"/>
                  </a:lnTo>
                  <a:lnTo>
                    <a:pt x="597" y="1142"/>
                  </a:lnTo>
                  <a:lnTo>
                    <a:pt x="602" y="1137"/>
                  </a:lnTo>
                  <a:lnTo>
                    <a:pt x="607" y="1137"/>
                  </a:lnTo>
                  <a:lnTo>
                    <a:pt x="611" y="1137"/>
                  </a:lnTo>
                  <a:lnTo>
                    <a:pt x="616" y="1137"/>
                  </a:lnTo>
                  <a:lnTo>
                    <a:pt x="621" y="1137"/>
                  </a:lnTo>
                  <a:lnTo>
                    <a:pt x="626" y="1137"/>
                  </a:lnTo>
                  <a:lnTo>
                    <a:pt x="630" y="1142"/>
                  </a:lnTo>
                  <a:lnTo>
                    <a:pt x="635" y="1147"/>
                  </a:lnTo>
                  <a:lnTo>
                    <a:pt x="640" y="1156"/>
                  </a:lnTo>
                  <a:lnTo>
                    <a:pt x="645" y="1161"/>
                  </a:lnTo>
                  <a:lnTo>
                    <a:pt x="649" y="1171"/>
                  </a:lnTo>
                  <a:lnTo>
                    <a:pt x="654" y="1175"/>
                  </a:lnTo>
                  <a:lnTo>
                    <a:pt x="659" y="1180"/>
                  </a:lnTo>
                  <a:lnTo>
                    <a:pt x="663" y="1190"/>
                  </a:lnTo>
                  <a:lnTo>
                    <a:pt x="668" y="1190"/>
                  </a:lnTo>
                  <a:lnTo>
                    <a:pt x="673" y="1194"/>
                  </a:lnTo>
                  <a:lnTo>
                    <a:pt x="678" y="1199"/>
                  </a:lnTo>
                  <a:lnTo>
                    <a:pt x="682" y="1199"/>
                  </a:lnTo>
                  <a:lnTo>
                    <a:pt x="687" y="1204"/>
                  </a:lnTo>
                  <a:lnTo>
                    <a:pt x="692" y="1204"/>
                  </a:lnTo>
                  <a:lnTo>
                    <a:pt x="697" y="1208"/>
                  </a:lnTo>
                  <a:lnTo>
                    <a:pt x="701" y="1208"/>
                  </a:lnTo>
                  <a:lnTo>
                    <a:pt x="706" y="1208"/>
                  </a:lnTo>
                  <a:lnTo>
                    <a:pt x="711" y="1208"/>
                  </a:lnTo>
                  <a:lnTo>
                    <a:pt x="716" y="1208"/>
                  </a:lnTo>
                  <a:lnTo>
                    <a:pt x="720" y="1208"/>
                  </a:lnTo>
                  <a:lnTo>
                    <a:pt x="725" y="1208"/>
                  </a:lnTo>
                  <a:lnTo>
                    <a:pt x="730" y="1208"/>
                  </a:lnTo>
                  <a:lnTo>
                    <a:pt x="735" y="1208"/>
                  </a:lnTo>
                  <a:lnTo>
                    <a:pt x="739" y="1208"/>
                  </a:lnTo>
                  <a:lnTo>
                    <a:pt x="744" y="1208"/>
                  </a:lnTo>
                  <a:lnTo>
                    <a:pt x="749" y="1208"/>
                  </a:lnTo>
                  <a:lnTo>
                    <a:pt x="754" y="1208"/>
                  </a:lnTo>
                  <a:lnTo>
                    <a:pt x="758" y="1208"/>
                  </a:lnTo>
                  <a:lnTo>
                    <a:pt x="763" y="1208"/>
                  </a:lnTo>
                  <a:lnTo>
                    <a:pt x="768" y="1208"/>
                  </a:lnTo>
                  <a:lnTo>
                    <a:pt x="772" y="1208"/>
                  </a:lnTo>
                  <a:lnTo>
                    <a:pt x="777" y="1208"/>
                  </a:lnTo>
                  <a:lnTo>
                    <a:pt x="782" y="1208"/>
                  </a:lnTo>
                  <a:lnTo>
                    <a:pt x="787" y="1208"/>
                  </a:lnTo>
                  <a:lnTo>
                    <a:pt x="791" y="1208"/>
                  </a:lnTo>
                  <a:lnTo>
                    <a:pt x="796" y="1208"/>
                  </a:lnTo>
                  <a:lnTo>
                    <a:pt x="801" y="1208"/>
                  </a:lnTo>
                  <a:lnTo>
                    <a:pt x="806" y="1208"/>
                  </a:lnTo>
                  <a:lnTo>
                    <a:pt x="810" y="1208"/>
                  </a:lnTo>
                  <a:lnTo>
                    <a:pt x="815" y="1208"/>
                  </a:lnTo>
                  <a:lnTo>
                    <a:pt x="820" y="1208"/>
                  </a:lnTo>
                  <a:lnTo>
                    <a:pt x="825" y="1208"/>
                  </a:lnTo>
                  <a:lnTo>
                    <a:pt x="829" y="1208"/>
                  </a:lnTo>
                  <a:lnTo>
                    <a:pt x="834" y="1208"/>
                  </a:lnTo>
                  <a:lnTo>
                    <a:pt x="839" y="1208"/>
                  </a:lnTo>
                  <a:lnTo>
                    <a:pt x="844" y="1208"/>
                  </a:lnTo>
                  <a:lnTo>
                    <a:pt x="848" y="1208"/>
                  </a:lnTo>
                  <a:lnTo>
                    <a:pt x="853" y="1208"/>
                  </a:lnTo>
                  <a:lnTo>
                    <a:pt x="858" y="1208"/>
                  </a:lnTo>
                  <a:lnTo>
                    <a:pt x="863" y="1204"/>
                  </a:lnTo>
                  <a:lnTo>
                    <a:pt x="867" y="1204"/>
                  </a:lnTo>
                  <a:lnTo>
                    <a:pt x="872" y="1204"/>
                  </a:lnTo>
                  <a:lnTo>
                    <a:pt x="877" y="1204"/>
                  </a:lnTo>
                  <a:lnTo>
                    <a:pt x="881" y="1204"/>
                  </a:lnTo>
                  <a:lnTo>
                    <a:pt x="886" y="1204"/>
                  </a:lnTo>
                  <a:lnTo>
                    <a:pt x="891" y="1204"/>
                  </a:lnTo>
                  <a:lnTo>
                    <a:pt x="896" y="1204"/>
                  </a:lnTo>
                  <a:lnTo>
                    <a:pt x="900" y="1204"/>
                  </a:lnTo>
                  <a:lnTo>
                    <a:pt x="905" y="1204"/>
                  </a:lnTo>
                  <a:lnTo>
                    <a:pt x="910" y="1204"/>
                  </a:lnTo>
                  <a:lnTo>
                    <a:pt x="915" y="1204"/>
                  </a:lnTo>
                  <a:lnTo>
                    <a:pt x="919" y="1204"/>
                  </a:lnTo>
                  <a:lnTo>
                    <a:pt x="924" y="1204"/>
                  </a:lnTo>
                  <a:lnTo>
                    <a:pt x="929" y="1204"/>
                  </a:lnTo>
                  <a:lnTo>
                    <a:pt x="934" y="1204"/>
                  </a:lnTo>
                  <a:lnTo>
                    <a:pt x="938" y="1204"/>
                  </a:lnTo>
                  <a:lnTo>
                    <a:pt x="943" y="1204"/>
                  </a:lnTo>
                  <a:lnTo>
                    <a:pt x="948" y="1204"/>
                  </a:lnTo>
                  <a:lnTo>
                    <a:pt x="953" y="1204"/>
                  </a:lnTo>
                  <a:lnTo>
                    <a:pt x="957" y="1204"/>
                  </a:lnTo>
                  <a:lnTo>
                    <a:pt x="962" y="1204"/>
                  </a:lnTo>
                  <a:lnTo>
                    <a:pt x="967" y="1204"/>
                  </a:lnTo>
                  <a:lnTo>
                    <a:pt x="972" y="1204"/>
                  </a:lnTo>
                  <a:lnTo>
                    <a:pt x="976" y="1204"/>
                  </a:lnTo>
                  <a:lnTo>
                    <a:pt x="981" y="1204"/>
                  </a:lnTo>
                  <a:lnTo>
                    <a:pt x="986" y="1204"/>
                  </a:lnTo>
                  <a:lnTo>
                    <a:pt x="990" y="1204"/>
                  </a:lnTo>
                  <a:lnTo>
                    <a:pt x="995" y="1208"/>
                  </a:lnTo>
                  <a:lnTo>
                    <a:pt x="1000" y="1208"/>
                  </a:lnTo>
                  <a:lnTo>
                    <a:pt x="1005" y="1208"/>
                  </a:lnTo>
                  <a:lnTo>
                    <a:pt x="1009" y="1208"/>
                  </a:lnTo>
                  <a:lnTo>
                    <a:pt x="1014" y="1208"/>
                  </a:lnTo>
                  <a:lnTo>
                    <a:pt x="1019" y="1208"/>
                  </a:lnTo>
                  <a:lnTo>
                    <a:pt x="1024" y="1208"/>
                  </a:lnTo>
                  <a:lnTo>
                    <a:pt x="1028" y="1208"/>
                  </a:lnTo>
                  <a:lnTo>
                    <a:pt x="1033" y="1208"/>
                  </a:lnTo>
                  <a:lnTo>
                    <a:pt x="1038" y="1208"/>
                  </a:lnTo>
                  <a:lnTo>
                    <a:pt x="1043" y="1208"/>
                  </a:lnTo>
                  <a:lnTo>
                    <a:pt x="1047" y="1208"/>
                  </a:lnTo>
                  <a:lnTo>
                    <a:pt x="1052" y="1208"/>
                  </a:lnTo>
                  <a:lnTo>
                    <a:pt x="1057" y="1208"/>
                  </a:lnTo>
                  <a:lnTo>
                    <a:pt x="1062" y="1208"/>
                  </a:lnTo>
                  <a:lnTo>
                    <a:pt x="1066" y="1213"/>
                  </a:lnTo>
                  <a:lnTo>
                    <a:pt x="1071" y="1213"/>
                  </a:lnTo>
                  <a:lnTo>
                    <a:pt x="1076" y="1213"/>
                  </a:lnTo>
                  <a:lnTo>
                    <a:pt x="1081" y="1213"/>
                  </a:lnTo>
                  <a:lnTo>
                    <a:pt x="1085" y="1208"/>
                  </a:lnTo>
                  <a:lnTo>
                    <a:pt x="1090" y="1208"/>
                  </a:lnTo>
                  <a:lnTo>
                    <a:pt x="1095" y="1208"/>
                  </a:lnTo>
                  <a:lnTo>
                    <a:pt x="1099" y="1208"/>
                  </a:lnTo>
                  <a:lnTo>
                    <a:pt x="1104" y="1208"/>
                  </a:lnTo>
                  <a:lnTo>
                    <a:pt x="1109" y="1208"/>
                  </a:lnTo>
                  <a:lnTo>
                    <a:pt x="1114" y="1208"/>
                  </a:lnTo>
                  <a:lnTo>
                    <a:pt x="1118" y="1208"/>
                  </a:lnTo>
                  <a:lnTo>
                    <a:pt x="1123" y="1208"/>
                  </a:lnTo>
                  <a:lnTo>
                    <a:pt x="1128" y="1208"/>
                  </a:lnTo>
                  <a:lnTo>
                    <a:pt x="1133" y="1208"/>
                  </a:lnTo>
                  <a:lnTo>
                    <a:pt x="1137" y="1208"/>
                  </a:lnTo>
                  <a:lnTo>
                    <a:pt x="1142" y="1208"/>
                  </a:lnTo>
                  <a:lnTo>
                    <a:pt x="1147" y="1208"/>
                  </a:lnTo>
                  <a:lnTo>
                    <a:pt x="1152" y="1208"/>
                  </a:lnTo>
                  <a:lnTo>
                    <a:pt x="1156" y="1208"/>
                  </a:lnTo>
                  <a:lnTo>
                    <a:pt x="1161" y="1208"/>
                  </a:lnTo>
                  <a:lnTo>
                    <a:pt x="1166" y="1208"/>
                  </a:lnTo>
                  <a:lnTo>
                    <a:pt x="1171" y="1208"/>
                  </a:lnTo>
                  <a:lnTo>
                    <a:pt x="1175" y="1208"/>
                  </a:lnTo>
                  <a:lnTo>
                    <a:pt x="1180" y="1208"/>
                  </a:lnTo>
                  <a:lnTo>
                    <a:pt x="1185" y="1213"/>
                  </a:lnTo>
                  <a:lnTo>
                    <a:pt x="1190" y="1213"/>
                  </a:lnTo>
                  <a:lnTo>
                    <a:pt x="1194" y="1204"/>
                  </a:lnTo>
                  <a:lnTo>
                    <a:pt x="1199" y="1062"/>
                  </a:lnTo>
                  <a:lnTo>
                    <a:pt x="1204" y="237"/>
                  </a:lnTo>
                  <a:lnTo>
                    <a:pt x="1208" y="0"/>
                  </a:lnTo>
                  <a:lnTo>
                    <a:pt x="1213" y="0"/>
                  </a:lnTo>
                  <a:lnTo>
                    <a:pt x="1213" y="121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87">
              <a:extLst>
                <a:ext uri="{FF2B5EF4-FFF2-40B4-BE49-F238E27FC236}">
                  <a16:creationId xmlns:a16="http://schemas.microsoft.com/office/drawing/2014/main" id="{16BA84FC-0D80-4F04-B528-6C6A9E500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461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88">
              <a:extLst>
                <a:ext uri="{FF2B5EF4-FFF2-40B4-BE49-F238E27FC236}">
                  <a16:creationId xmlns:a16="http://schemas.microsoft.com/office/drawing/2014/main" id="{713E7E39-BD3A-465C-A8AA-7C5329C48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89">
              <a:extLst>
                <a:ext uri="{FF2B5EF4-FFF2-40B4-BE49-F238E27FC236}">
                  <a16:creationId xmlns:a16="http://schemas.microsoft.com/office/drawing/2014/main" id="{7AF13771-3628-4A07-A4D1-0E5B1AC84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90">
              <a:extLst>
                <a:ext uri="{FF2B5EF4-FFF2-40B4-BE49-F238E27FC236}">
                  <a16:creationId xmlns:a16="http://schemas.microsoft.com/office/drawing/2014/main" id="{4049996A-7169-47C9-A38D-CB602402B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91">
              <a:extLst>
                <a:ext uri="{FF2B5EF4-FFF2-40B4-BE49-F238E27FC236}">
                  <a16:creationId xmlns:a16="http://schemas.microsoft.com/office/drawing/2014/main" id="{CAE529A4-2E6D-4ADF-A3FC-653501434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461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92">
              <a:extLst>
                <a:ext uri="{FF2B5EF4-FFF2-40B4-BE49-F238E27FC236}">
                  <a16:creationId xmlns:a16="http://schemas.microsoft.com/office/drawing/2014/main" id="{4EE54074-0B85-427E-8846-CA77BCC9F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93">
              <a:extLst>
                <a:ext uri="{FF2B5EF4-FFF2-40B4-BE49-F238E27FC236}">
                  <a16:creationId xmlns:a16="http://schemas.microsoft.com/office/drawing/2014/main" id="{77FB8F4E-C632-4985-8269-D0E60B41A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94">
              <a:extLst>
                <a:ext uri="{FF2B5EF4-FFF2-40B4-BE49-F238E27FC236}">
                  <a16:creationId xmlns:a16="http://schemas.microsoft.com/office/drawing/2014/main" id="{33567D28-32EE-4564-B974-3433D76C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95">
              <a:extLst>
                <a:ext uri="{FF2B5EF4-FFF2-40B4-BE49-F238E27FC236}">
                  <a16:creationId xmlns:a16="http://schemas.microsoft.com/office/drawing/2014/main" id="{C98D807B-2FAA-48D8-952A-FDF95853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1461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96">
              <a:extLst>
                <a:ext uri="{FF2B5EF4-FFF2-40B4-BE49-F238E27FC236}">
                  <a16:creationId xmlns:a16="http://schemas.microsoft.com/office/drawing/2014/main" id="{5677A0DB-7997-4394-ACD8-0AAB3A479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97">
              <a:extLst>
                <a:ext uri="{FF2B5EF4-FFF2-40B4-BE49-F238E27FC236}">
                  <a16:creationId xmlns:a16="http://schemas.microsoft.com/office/drawing/2014/main" id="{CBE5DDF2-FCD2-4023-A509-53376A235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98">
              <a:extLst>
                <a:ext uri="{FF2B5EF4-FFF2-40B4-BE49-F238E27FC236}">
                  <a16:creationId xmlns:a16="http://schemas.microsoft.com/office/drawing/2014/main" id="{BCAAEF87-1930-4B25-96D1-39ACAAE4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99">
              <a:extLst>
                <a:ext uri="{FF2B5EF4-FFF2-40B4-BE49-F238E27FC236}">
                  <a16:creationId xmlns:a16="http://schemas.microsoft.com/office/drawing/2014/main" id="{4A03515D-7DD4-4AD4-8D1E-D51BFA23D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1461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100">
              <a:extLst>
                <a:ext uri="{FF2B5EF4-FFF2-40B4-BE49-F238E27FC236}">
                  <a16:creationId xmlns:a16="http://schemas.microsoft.com/office/drawing/2014/main" id="{0FE85175-7272-4888-8F9F-8ACECB66C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101">
              <a:extLst>
                <a:ext uri="{FF2B5EF4-FFF2-40B4-BE49-F238E27FC236}">
                  <a16:creationId xmlns:a16="http://schemas.microsoft.com/office/drawing/2014/main" id="{918EE0FA-F529-4FE6-83C3-18619EEE2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4" name="Freeform 102">
              <a:extLst>
                <a:ext uri="{FF2B5EF4-FFF2-40B4-BE49-F238E27FC236}">
                  <a16:creationId xmlns:a16="http://schemas.microsoft.com/office/drawing/2014/main" id="{9617C3A9-BD7E-48EF-B6A5-A4738D24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5" name="Freeform 103">
              <a:extLst>
                <a:ext uri="{FF2B5EF4-FFF2-40B4-BE49-F238E27FC236}">
                  <a16:creationId xmlns:a16="http://schemas.microsoft.com/office/drawing/2014/main" id="{1A5FD915-E889-4872-9AC3-125852F02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" y="1461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6" name="Freeform 104">
              <a:extLst>
                <a:ext uri="{FF2B5EF4-FFF2-40B4-BE49-F238E27FC236}">
                  <a16:creationId xmlns:a16="http://schemas.microsoft.com/office/drawing/2014/main" id="{0B0BF023-D3C5-451C-9152-0350231B9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7" name="Freeform 105">
              <a:extLst>
                <a:ext uri="{FF2B5EF4-FFF2-40B4-BE49-F238E27FC236}">
                  <a16:creationId xmlns:a16="http://schemas.microsoft.com/office/drawing/2014/main" id="{5E10B380-DDD3-4ABC-BA90-AAC793893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8" name="Freeform 106">
              <a:extLst>
                <a:ext uri="{FF2B5EF4-FFF2-40B4-BE49-F238E27FC236}">
                  <a16:creationId xmlns:a16="http://schemas.microsoft.com/office/drawing/2014/main" id="{AAB15B4D-0E8A-49DB-98F6-0AAADA7FD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1461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9" name="Freeform 107">
              <a:extLst>
                <a:ext uri="{FF2B5EF4-FFF2-40B4-BE49-F238E27FC236}">
                  <a16:creationId xmlns:a16="http://schemas.microsoft.com/office/drawing/2014/main" id="{B45EBF4D-0DE4-43AB-BBB0-7EEE0CE9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1461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0" name="Rectangle 108">
              <a:extLst>
                <a:ext uri="{FF2B5EF4-FFF2-40B4-BE49-F238E27FC236}">
                  <a16:creationId xmlns:a16="http://schemas.microsoft.com/office/drawing/2014/main" id="{64A873E0-8BB9-434C-8D3F-CD384ADF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1499"/>
              <a:ext cx="5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171" name="Rectangle 109">
              <a:extLst>
                <a:ext uri="{FF2B5EF4-FFF2-40B4-BE49-F238E27FC236}">
                  <a16:creationId xmlns:a16="http://schemas.microsoft.com/office/drawing/2014/main" id="{6241541F-5C5D-45F1-95A0-FD5C875F0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499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172" name="Rectangle 110">
              <a:extLst>
                <a:ext uri="{FF2B5EF4-FFF2-40B4-BE49-F238E27FC236}">
                  <a16:creationId xmlns:a16="http://schemas.microsoft.com/office/drawing/2014/main" id="{C0FA0D2C-1E40-457F-94BD-BA863E9CD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1499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400 </a:t>
              </a:r>
              <a:endParaRPr lang="en-US" altLang="en-US"/>
            </a:p>
          </p:txBody>
        </p:sp>
        <p:sp>
          <p:nvSpPr>
            <p:cNvPr id="4173" name="Rectangle 111">
              <a:extLst>
                <a:ext uri="{FF2B5EF4-FFF2-40B4-BE49-F238E27FC236}">
                  <a16:creationId xmlns:a16="http://schemas.microsoft.com/office/drawing/2014/main" id="{E7CE7B3D-F3C4-4DBF-B629-17DF7342E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1499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600 </a:t>
              </a:r>
              <a:endParaRPr lang="en-US" altLang="en-US"/>
            </a:p>
          </p:txBody>
        </p:sp>
        <p:sp>
          <p:nvSpPr>
            <p:cNvPr id="4174" name="Rectangle 112">
              <a:extLst>
                <a:ext uri="{FF2B5EF4-FFF2-40B4-BE49-F238E27FC236}">
                  <a16:creationId xmlns:a16="http://schemas.microsoft.com/office/drawing/2014/main" id="{184E19B1-F6A9-485A-82C3-0842166A9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1499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800 </a:t>
              </a:r>
              <a:endParaRPr lang="en-US" altLang="en-US"/>
            </a:p>
          </p:txBody>
        </p:sp>
        <p:sp>
          <p:nvSpPr>
            <p:cNvPr id="4175" name="Rectangle 113">
              <a:extLst>
                <a:ext uri="{FF2B5EF4-FFF2-40B4-BE49-F238E27FC236}">
                  <a16:creationId xmlns:a16="http://schemas.microsoft.com/office/drawing/2014/main" id="{3218FD08-4DB9-4E3E-81AD-E5CF79161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499"/>
              <a:ext cx="13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1000 </a:t>
              </a:r>
              <a:endParaRPr lang="en-US" altLang="en-US"/>
            </a:p>
          </p:txBody>
        </p:sp>
        <p:sp>
          <p:nvSpPr>
            <p:cNvPr id="4176" name="Rectangle 114">
              <a:extLst>
                <a:ext uri="{FF2B5EF4-FFF2-40B4-BE49-F238E27FC236}">
                  <a16:creationId xmlns:a16="http://schemas.microsoft.com/office/drawing/2014/main" id="{873D456C-1A4B-4480-9578-E36254603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627"/>
              <a:ext cx="1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PE-A </a:t>
              </a:r>
              <a:endParaRPr lang="en-US" altLang="en-US"/>
            </a:p>
          </p:txBody>
        </p:sp>
        <p:sp>
          <p:nvSpPr>
            <p:cNvPr id="4177" name="Rectangle 115">
              <a:extLst>
                <a:ext uri="{FF2B5EF4-FFF2-40B4-BE49-F238E27FC236}">
                  <a16:creationId xmlns:a16="http://schemas.microsoft.com/office/drawing/2014/main" id="{F49D8A75-0CD9-40EC-9BFC-25EBCA4D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1418"/>
              <a:ext cx="5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178" name="Rectangle 116">
              <a:extLst>
                <a:ext uri="{FF2B5EF4-FFF2-40B4-BE49-F238E27FC236}">
                  <a16:creationId xmlns:a16="http://schemas.microsoft.com/office/drawing/2014/main" id="{A3EF4465-D0CE-46C5-A46D-7D86EAED4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096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100 </a:t>
              </a:r>
              <a:endParaRPr lang="en-US" altLang="en-US"/>
            </a:p>
          </p:txBody>
        </p:sp>
        <p:sp>
          <p:nvSpPr>
            <p:cNvPr id="4179" name="Rectangle 117">
              <a:extLst>
                <a:ext uri="{FF2B5EF4-FFF2-40B4-BE49-F238E27FC236}">
                  <a16:creationId xmlns:a16="http://schemas.microsoft.com/office/drawing/2014/main" id="{D91A8E87-236D-4F04-B4D6-233BC42DC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774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180" name="Rectangle 118">
              <a:extLst>
                <a:ext uri="{FF2B5EF4-FFF2-40B4-BE49-F238E27FC236}">
                  <a16:creationId xmlns:a16="http://schemas.microsoft.com/office/drawing/2014/main" id="{FA639329-FB57-4BAD-B61A-A34D6E16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447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300 </a:t>
              </a:r>
              <a:endParaRPr lang="en-US" altLang="en-US"/>
            </a:p>
          </p:txBody>
        </p:sp>
        <p:sp>
          <p:nvSpPr>
            <p:cNvPr id="4181" name="Freeform 119">
              <a:extLst>
                <a:ext uri="{FF2B5EF4-FFF2-40B4-BE49-F238E27FC236}">
                  <a16:creationId xmlns:a16="http://schemas.microsoft.com/office/drawing/2014/main" id="{0A99C306-4F92-4723-B4C5-863AEAF9A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4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120">
              <a:extLst>
                <a:ext uri="{FF2B5EF4-FFF2-40B4-BE49-F238E27FC236}">
                  <a16:creationId xmlns:a16="http://schemas.microsoft.com/office/drawing/2014/main" id="{0ACEDBAC-481A-4021-9109-73146538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456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Freeform 121">
              <a:extLst>
                <a:ext uri="{FF2B5EF4-FFF2-40B4-BE49-F238E27FC236}">
                  <a16:creationId xmlns:a16="http://schemas.microsoft.com/office/drawing/2014/main" id="{0BA657E3-32A4-4F11-A425-8F1E4CBCF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22">
              <a:extLst>
                <a:ext uri="{FF2B5EF4-FFF2-40B4-BE49-F238E27FC236}">
                  <a16:creationId xmlns:a16="http://schemas.microsoft.com/office/drawing/2014/main" id="{385AFF77-D4F0-4B8F-B50A-3B160C67C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1376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Freeform 123">
              <a:extLst>
                <a:ext uri="{FF2B5EF4-FFF2-40B4-BE49-F238E27FC236}">
                  <a16:creationId xmlns:a16="http://schemas.microsoft.com/office/drawing/2014/main" id="{0A5EF69C-92FD-427D-A559-051BF828B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2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6" name="Freeform 124">
              <a:extLst>
                <a:ext uri="{FF2B5EF4-FFF2-40B4-BE49-F238E27FC236}">
                  <a16:creationId xmlns:a16="http://schemas.microsoft.com/office/drawing/2014/main" id="{BBA91B56-8308-4210-931D-5299A1BC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1295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Freeform 125">
              <a:extLst>
                <a:ext uri="{FF2B5EF4-FFF2-40B4-BE49-F238E27FC236}">
                  <a16:creationId xmlns:a16="http://schemas.microsoft.com/office/drawing/2014/main" id="{C599A738-DD3A-4361-99E3-7AF2553E2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2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8" name="Freeform 126">
              <a:extLst>
                <a:ext uri="{FF2B5EF4-FFF2-40B4-BE49-F238E27FC236}">
                  <a16:creationId xmlns:a16="http://schemas.microsoft.com/office/drawing/2014/main" id="{A1894F9E-4BCF-42F9-BA49-CC2600AF5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1215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Freeform 127">
              <a:extLst>
                <a:ext uri="{FF2B5EF4-FFF2-40B4-BE49-F238E27FC236}">
                  <a16:creationId xmlns:a16="http://schemas.microsoft.com/office/drawing/2014/main" id="{7F3D49CB-0F2A-4AB1-9879-A28BF4BDF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1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0" name="Freeform 128">
              <a:extLst>
                <a:ext uri="{FF2B5EF4-FFF2-40B4-BE49-F238E27FC236}">
                  <a16:creationId xmlns:a16="http://schemas.microsoft.com/office/drawing/2014/main" id="{DD01211C-6A50-4AB1-AD37-673EFDE0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134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Freeform 129">
              <a:extLst>
                <a:ext uri="{FF2B5EF4-FFF2-40B4-BE49-F238E27FC236}">
                  <a16:creationId xmlns:a16="http://schemas.microsoft.com/office/drawing/2014/main" id="{699FE872-8F4B-4D00-9C76-6469138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0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2" name="Freeform 130">
              <a:extLst>
                <a:ext uri="{FF2B5EF4-FFF2-40B4-BE49-F238E27FC236}">
                  <a16:creationId xmlns:a16="http://schemas.microsoft.com/office/drawing/2014/main" id="{F0DA6E92-C1D2-477D-A02C-1D404D371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1053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131">
              <a:extLst>
                <a:ext uri="{FF2B5EF4-FFF2-40B4-BE49-F238E27FC236}">
                  <a16:creationId xmlns:a16="http://schemas.microsoft.com/office/drawing/2014/main" id="{5E0D6833-22F1-4531-9D76-FB83B097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9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132">
              <a:extLst>
                <a:ext uri="{FF2B5EF4-FFF2-40B4-BE49-F238E27FC236}">
                  <a16:creationId xmlns:a16="http://schemas.microsoft.com/office/drawing/2014/main" id="{5155538A-5764-4BBD-AEFC-54621648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973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5" name="Freeform 133">
              <a:extLst>
                <a:ext uri="{FF2B5EF4-FFF2-40B4-BE49-F238E27FC236}">
                  <a16:creationId xmlns:a16="http://schemas.microsoft.com/office/drawing/2014/main" id="{45D75C14-66FC-4912-A7DB-A93D9D045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8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6" name="Freeform 134">
              <a:extLst>
                <a:ext uri="{FF2B5EF4-FFF2-40B4-BE49-F238E27FC236}">
                  <a16:creationId xmlns:a16="http://schemas.microsoft.com/office/drawing/2014/main" id="{66487E2B-C985-4862-838E-7163FEE71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892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7" name="Freeform 135">
              <a:extLst>
                <a:ext uri="{FF2B5EF4-FFF2-40B4-BE49-F238E27FC236}">
                  <a16:creationId xmlns:a16="http://schemas.microsoft.com/office/drawing/2014/main" id="{F19F47DA-E565-4C1C-8D67-802D0305B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8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" name="Freeform 136">
              <a:extLst>
                <a:ext uri="{FF2B5EF4-FFF2-40B4-BE49-F238E27FC236}">
                  <a16:creationId xmlns:a16="http://schemas.microsoft.com/office/drawing/2014/main" id="{6A947720-E4C9-4999-8900-019B5EC0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812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" name="Freeform 137">
              <a:extLst>
                <a:ext uri="{FF2B5EF4-FFF2-40B4-BE49-F238E27FC236}">
                  <a16:creationId xmlns:a16="http://schemas.microsoft.com/office/drawing/2014/main" id="{98F64ED1-3032-4693-8809-BFFF22588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7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" name="Freeform 138">
              <a:extLst>
                <a:ext uri="{FF2B5EF4-FFF2-40B4-BE49-F238E27FC236}">
                  <a16:creationId xmlns:a16="http://schemas.microsoft.com/office/drawing/2014/main" id="{09A84500-507D-48FA-BA90-6AA7C362A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731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" name="Freeform 139">
              <a:extLst>
                <a:ext uri="{FF2B5EF4-FFF2-40B4-BE49-F238E27FC236}">
                  <a16:creationId xmlns:a16="http://schemas.microsoft.com/office/drawing/2014/main" id="{F57BB6E0-4A76-4454-8D28-B6E50A95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2" name="Freeform 140">
              <a:extLst>
                <a:ext uri="{FF2B5EF4-FFF2-40B4-BE49-F238E27FC236}">
                  <a16:creationId xmlns:a16="http://schemas.microsoft.com/office/drawing/2014/main" id="{FA8C7FBD-DFE6-4229-A08B-D72D2982E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651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3" name="Freeform 141">
              <a:extLst>
                <a:ext uri="{FF2B5EF4-FFF2-40B4-BE49-F238E27FC236}">
                  <a16:creationId xmlns:a16="http://schemas.microsoft.com/office/drawing/2014/main" id="{2F7F43B5-AEAC-409E-8E8D-10861B7A9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57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4" name="Freeform 142">
              <a:extLst>
                <a:ext uri="{FF2B5EF4-FFF2-40B4-BE49-F238E27FC236}">
                  <a16:creationId xmlns:a16="http://schemas.microsoft.com/office/drawing/2014/main" id="{C5FB1F35-E92B-485A-8FD6-EAD46DA6C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570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5" name="Freeform 143">
              <a:extLst>
                <a:ext uri="{FF2B5EF4-FFF2-40B4-BE49-F238E27FC236}">
                  <a16:creationId xmlns:a16="http://schemas.microsoft.com/office/drawing/2014/main" id="{1E224332-5E7E-4FB4-A392-8299CBDB8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4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6" name="Freeform 144">
              <a:extLst>
                <a:ext uri="{FF2B5EF4-FFF2-40B4-BE49-F238E27FC236}">
                  <a16:creationId xmlns:a16="http://schemas.microsoft.com/office/drawing/2014/main" id="{63EB6D94-3754-440F-B5B0-119828573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485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7" name="Freeform 145">
              <a:extLst>
                <a:ext uri="{FF2B5EF4-FFF2-40B4-BE49-F238E27FC236}">
                  <a16:creationId xmlns:a16="http://schemas.microsoft.com/office/drawing/2014/main" id="{B5374DB3-E643-4430-A5E3-0CF3B4FCC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4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8" name="Freeform 146">
              <a:extLst>
                <a:ext uri="{FF2B5EF4-FFF2-40B4-BE49-F238E27FC236}">
                  <a16:creationId xmlns:a16="http://schemas.microsoft.com/office/drawing/2014/main" id="{3ACE6F06-9268-444E-9697-A7F229B9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404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9" name="Freeform 147">
              <a:extLst>
                <a:ext uri="{FF2B5EF4-FFF2-40B4-BE49-F238E27FC236}">
                  <a16:creationId xmlns:a16="http://schemas.microsoft.com/office/drawing/2014/main" id="{FB9BC958-5DBA-4339-B139-9910C2A9D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3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0" name="Freeform 148">
              <a:extLst>
                <a:ext uri="{FF2B5EF4-FFF2-40B4-BE49-F238E27FC236}">
                  <a16:creationId xmlns:a16="http://schemas.microsoft.com/office/drawing/2014/main" id="{C687039F-C180-4A85-96C8-5692CE75D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323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1" name="Freeform 149">
              <a:extLst>
                <a:ext uri="{FF2B5EF4-FFF2-40B4-BE49-F238E27FC236}">
                  <a16:creationId xmlns:a16="http://schemas.microsoft.com/office/drawing/2014/main" id="{4441165F-D6D1-4C4E-86C3-D8911C6DE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24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2" name="Freeform 150">
              <a:extLst>
                <a:ext uri="{FF2B5EF4-FFF2-40B4-BE49-F238E27FC236}">
                  <a16:creationId xmlns:a16="http://schemas.microsoft.com/office/drawing/2014/main" id="{DD410DA4-541E-4878-8527-D344CD8B0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243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3" name="Rectangle 151">
              <a:extLst>
                <a:ext uri="{FF2B5EF4-FFF2-40B4-BE49-F238E27FC236}">
                  <a16:creationId xmlns:a16="http://schemas.microsoft.com/office/drawing/2014/main" id="{7EE11C28-F656-4E20-9575-3CEE515A1B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41" y="785"/>
              <a:ext cx="17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# Cells </a:t>
              </a:r>
              <a:endParaRPr lang="en-US" altLang="en-US"/>
            </a:p>
          </p:txBody>
        </p:sp>
        <p:sp>
          <p:nvSpPr>
            <p:cNvPr id="4214" name="Freeform 152">
              <a:extLst>
                <a:ext uri="{FF2B5EF4-FFF2-40B4-BE49-F238E27FC236}">
                  <a16:creationId xmlns:a16="http://schemas.microsoft.com/office/drawing/2014/main" id="{90C50B03-89FD-4983-A143-CD285F379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238"/>
              <a:ext cx="1218" cy="1218"/>
            </a:xfrm>
            <a:custGeom>
              <a:avLst/>
              <a:gdLst>
                <a:gd name="T0" fmla="*/ 0 w 1218"/>
                <a:gd name="T1" fmla="*/ 0 h 1218"/>
                <a:gd name="T2" fmla="*/ 1218 w 1218"/>
                <a:gd name="T3" fmla="*/ 0 h 1218"/>
                <a:gd name="T4" fmla="*/ 1218 w 1218"/>
                <a:gd name="T5" fmla="*/ 1218 h 1218"/>
                <a:gd name="T6" fmla="*/ 0 w 1218"/>
                <a:gd name="T7" fmla="*/ 1218 h 1218"/>
                <a:gd name="T8" fmla="*/ 0 w 1218"/>
                <a:gd name="T9" fmla="*/ 0 h 1218"/>
                <a:gd name="T10" fmla="*/ 0 w 1218"/>
                <a:gd name="T1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8" h="1218">
                  <a:moveTo>
                    <a:pt x="0" y="0"/>
                  </a:moveTo>
                  <a:lnTo>
                    <a:pt x="1218" y="0"/>
                  </a:lnTo>
                  <a:lnTo>
                    <a:pt x="1218" y="1218"/>
                  </a:lnTo>
                  <a:lnTo>
                    <a:pt x="0" y="121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18" name="Group 158">
            <a:extLst>
              <a:ext uri="{FF2B5EF4-FFF2-40B4-BE49-F238E27FC236}">
                <a16:creationId xmlns:a16="http://schemas.microsoft.com/office/drawing/2014/main" id="{2A096770-BC0B-414F-900B-59D1746699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2966" y="1171551"/>
            <a:ext cx="2366963" cy="2379297"/>
            <a:chOff x="3914" y="366"/>
            <a:chExt cx="1491" cy="1403"/>
          </a:xfrm>
        </p:grpSpPr>
        <p:sp>
          <p:nvSpPr>
            <p:cNvPr id="4221" name="Rectangle 160">
              <a:extLst>
                <a:ext uri="{FF2B5EF4-FFF2-40B4-BE49-F238E27FC236}">
                  <a16:creationId xmlns:a16="http://schemas.microsoft.com/office/drawing/2014/main" id="{DAA36DDC-9F09-4EF4-8982-C0CBC4F1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66"/>
              <a:ext cx="1175" cy="1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2" name="Freeform 161">
              <a:extLst>
                <a:ext uri="{FF2B5EF4-FFF2-40B4-BE49-F238E27FC236}">
                  <a16:creationId xmlns:a16="http://schemas.microsoft.com/office/drawing/2014/main" id="{C9754C1A-831C-4ACC-B137-C3DE8DBE1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370"/>
              <a:ext cx="1171" cy="1171"/>
            </a:xfrm>
            <a:custGeom>
              <a:avLst/>
              <a:gdLst>
                <a:gd name="T0" fmla="*/ 9 w 1171"/>
                <a:gd name="T1" fmla="*/ 375 h 1171"/>
                <a:gd name="T2" fmla="*/ 32 w 1171"/>
                <a:gd name="T3" fmla="*/ 969 h 1171"/>
                <a:gd name="T4" fmla="*/ 55 w 1171"/>
                <a:gd name="T5" fmla="*/ 1056 h 1171"/>
                <a:gd name="T6" fmla="*/ 78 w 1171"/>
                <a:gd name="T7" fmla="*/ 1102 h 1171"/>
                <a:gd name="T8" fmla="*/ 101 w 1171"/>
                <a:gd name="T9" fmla="*/ 1125 h 1171"/>
                <a:gd name="T10" fmla="*/ 124 w 1171"/>
                <a:gd name="T11" fmla="*/ 1134 h 1171"/>
                <a:gd name="T12" fmla="*/ 147 w 1171"/>
                <a:gd name="T13" fmla="*/ 1143 h 1171"/>
                <a:gd name="T14" fmla="*/ 169 w 1171"/>
                <a:gd name="T15" fmla="*/ 1143 h 1171"/>
                <a:gd name="T16" fmla="*/ 192 w 1171"/>
                <a:gd name="T17" fmla="*/ 1143 h 1171"/>
                <a:gd name="T18" fmla="*/ 215 w 1171"/>
                <a:gd name="T19" fmla="*/ 1143 h 1171"/>
                <a:gd name="T20" fmla="*/ 238 w 1171"/>
                <a:gd name="T21" fmla="*/ 1139 h 1171"/>
                <a:gd name="T22" fmla="*/ 261 w 1171"/>
                <a:gd name="T23" fmla="*/ 1134 h 1171"/>
                <a:gd name="T24" fmla="*/ 284 w 1171"/>
                <a:gd name="T25" fmla="*/ 1102 h 1171"/>
                <a:gd name="T26" fmla="*/ 307 w 1171"/>
                <a:gd name="T27" fmla="*/ 851 h 1171"/>
                <a:gd name="T28" fmla="*/ 330 w 1171"/>
                <a:gd name="T29" fmla="*/ 316 h 1171"/>
                <a:gd name="T30" fmla="*/ 352 w 1171"/>
                <a:gd name="T31" fmla="*/ 243 h 1171"/>
                <a:gd name="T32" fmla="*/ 375 w 1171"/>
                <a:gd name="T33" fmla="*/ 933 h 1171"/>
                <a:gd name="T34" fmla="*/ 398 w 1171"/>
                <a:gd name="T35" fmla="*/ 1116 h 1171"/>
                <a:gd name="T36" fmla="*/ 421 w 1171"/>
                <a:gd name="T37" fmla="*/ 1143 h 1171"/>
                <a:gd name="T38" fmla="*/ 444 w 1171"/>
                <a:gd name="T39" fmla="*/ 1143 h 1171"/>
                <a:gd name="T40" fmla="*/ 467 w 1171"/>
                <a:gd name="T41" fmla="*/ 1139 h 1171"/>
                <a:gd name="T42" fmla="*/ 490 w 1171"/>
                <a:gd name="T43" fmla="*/ 1143 h 1171"/>
                <a:gd name="T44" fmla="*/ 513 w 1171"/>
                <a:gd name="T45" fmla="*/ 1139 h 1171"/>
                <a:gd name="T46" fmla="*/ 535 w 1171"/>
                <a:gd name="T47" fmla="*/ 1139 h 1171"/>
                <a:gd name="T48" fmla="*/ 558 w 1171"/>
                <a:gd name="T49" fmla="*/ 1148 h 1171"/>
                <a:gd name="T50" fmla="*/ 581 w 1171"/>
                <a:gd name="T51" fmla="*/ 1143 h 1171"/>
                <a:gd name="T52" fmla="*/ 604 w 1171"/>
                <a:gd name="T53" fmla="*/ 1139 h 1171"/>
                <a:gd name="T54" fmla="*/ 627 w 1171"/>
                <a:gd name="T55" fmla="*/ 1120 h 1171"/>
                <a:gd name="T56" fmla="*/ 650 w 1171"/>
                <a:gd name="T57" fmla="*/ 1088 h 1171"/>
                <a:gd name="T58" fmla="*/ 673 w 1171"/>
                <a:gd name="T59" fmla="*/ 1065 h 1171"/>
                <a:gd name="T60" fmla="*/ 695 w 1171"/>
                <a:gd name="T61" fmla="*/ 1093 h 1171"/>
                <a:gd name="T62" fmla="*/ 718 w 1171"/>
                <a:gd name="T63" fmla="*/ 1129 h 1171"/>
                <a:gd name="T64" fmla="*/ 741 w 1171"/>
                <a:gd name="T65" fmla="*/ 1152 h 1171"/>
                <a:gd name="T66" fmla="*/ 764 w 1171"/>
                <a:gd name="T67" fmla="*/ 1157 h 1171"/>
                <a:gd name="T68" fmla="*/ 787 w 1171"/>
                <a:gd name="T69" fmla="*/ 1166 h 1171"/>
                <a:gd name="T70" fmla="*/ 810 w 1171"/>
                <a:gd name="T71" fmla="*/ 1166 h 1171"/>
                <a:gd name="T72" fmla="*/ 833 w 1171"/>
                <a:gd name="T73" fmla="*/ 1166 h 1171"/>
                <a:gd name="T74" fmla="*/ 856 w 1171"/>
                <a:gd name="T75" fmla="*/ 1166 h 1171"/>
                <a:gd name="T76" fmla="*/ 878 w 1171"/>
                <a:gd name="T77" fmla="*/ 1171 h 1171"/>
                <a:gd name="T78" fmla="*/ 901 w 1171"/>
                <a:gd name="T79" fmla="*/ 1171 h 1171"/>
                <a:gd name="T80" fmla="*/ 924 w 1171"/>
                <a:gd name="T81" fmla="*/ 1166 h 1171"/>
                <a:gd name="T82" fmla="*/ 947 w 1171"/>
                <a:gd name="T83" fmla="*/ 1166 h 1171"/>
                <a:gd name="T84" fmla="*/ 970 w 1171"/>
                <a:gd name="T85" fmla="*/ 1161 h 1171"/>
                <a:gd name="T86" fmla="*/ 993 w 1171"/>
                <a:gd name="T87" fmla="*/ 1161 h 1171"/>
                <a:gd name="T88" fmla="*/ 1016 w 1171"/>
                <a:gd name="T89" fmla="*/ 1161 h 1171"/>
                <a:gd name="T90" fmla="*/ 1039 w 1171"/>
                <a:gd name="T91" fmla="*/ 1161 h 1171"/>
                <a:gd name="T92" fmla="*/ 1061 w 1171"/>
                <a:gd name="T93" fmla="*/ 1161 h 1171"/>
                <a:gd name="T94" fmla="*/ 1084 w 1171"/>
                <a:gd name="T95" fmla="*/ 1161 h 1171"/>
                <a:gd name="T96" fmla="*/ 1107 w 1171"/>
                <a:gd name="T97" fmla="*/ 1166 h 1171"/>
                <a:gd name="T98" fmla="*/ 1130 w 1171"/>
                <a:gd name="T99" fmla="*/ 1171 h 1171"/>
                <a:gd name="T100" fmla="*/ 1153 w 1171"/>
                <a:gd name="T101" fmla="*/ 1139 h 1171"/>
                <a:gd name="T102" fmla="*/ 1171 w 1171"/>
                <a:gd name="T103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71" h="1171">
                  <a:moveTo>
                    <a:pt x="0" y="117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9" y="375"/>
                  </a:lnTo>
                  <a:lnTo>
                    <a:pt x="14" y="663"/>
                  </a:lnTo>
                  <a:lnTo>
                    <a:pt x="18" y="773"/>
                  </a:lnTo>
                  <a:lnTo>
                    <a:pt x="23" y="860"/>
                  </a:lnTo>
                  <a:lnTo>
                    <a:pt x="28" y="924"/>
                  </a:lnTo>
                  <a:lnTo>
                    <a:pt x="32" y="969"/>
                  </a:lnTo>
                  <a:lnTo>
                    <a:pt x="37" y="1001"/>
                  </a:lnTo>
                  <a:lnTo>
                    <a:pt x="41" y="1020"/>
                  </a:lnTo>
                  <a:lnTo>
                    <a:pt x="46" y="1038"/>
                  </a:lnTo>
                  <a:lnTo>
                    <a:pt x="51" y="1047"/>
                  </a:lnTo>
                  <a:lnTo>
                    <a:pt x="55" y="1056"/>
                  </a:lnTo>
                  <a:lnTo>
                    <a:pt x="60" y="1065"/>
                  </a:lnTo>
                  <a:lnTo>
                    <a:pt x="64" y="1075"/>
                  </a:lnTo>
                  <a:lnTo>
                    <a:pt x="69" y="1079"/>
                  </a:lnTo>
                  <a:lnTo>
                    <a:pt x="73" y="1088"/>
                  </a:lnTo>
                  <a:lnTo>
                    <a:pt x="78" y="1102"/>
                  </a:lnTo>
                  <a:lnTo>
                    <a:pt x="83" y="1107"/>
                  </a:lnTo>
                  <a:lnTo>
                    <a:pt x="87" y="1116"/>
                  </a:lnTo>
                  <a:lnTo>
                    <a:pt x="92" y="1120"/>
                  </a:lnTo>
                  <a:lnTo>
                    <a:pt x="96" y="1125"/>
                  </a:lnTo>
                  <a:lnTo>
                    <a:pt x="101" y="1125"/>
                  </a:lnTo>
                  <a:lnTo>
                    <a:pt x="105" y="1129"/>
                  </a:lnTo>
                  <a:lnTo>
                    <a:pt x="110" y="1129"/>
                  </a:lnTo>
                  <a:lnTo>
                    <a:pt x="115" y="1134"/>
                  </a:lnTo>
                  <a:lnTo>
                    <a:pt x="119" y="1134"/>
                  </a:lnTo>
                  <a:lnTo>
                    <a:pt x="124" y="1134"/>
                  </a:lnTo>
                  <a:lnTo>
                    <a:pt x="128" y="1134"/>
                  </a:lnTo>
                  <a:lnTo>
                    <a:pt x="133" y="1139"/>
                  </a:lnTo>
                  <a:lnTo>
                    <a:pt x="137" y="1139"/>
                  </a:lnTo>
                  <a:lnTo>
                    <a:pt x="142" y="1139"/>
                  </a:lnTo>
                  <a:lnTo>
                    <a:pt x="147" y="1143"/>
                  </a:lnTo>
                  <a:lnTo>
                    <a:pt x="151" y="1143"/>
                  </a:lnTo>
                  <a:lnTo>
                    <a:pt x="156" y="1143"/>
                  </a:lnTo>
                  <a:lnTo>
                    <a:pt x="160" y="1143"/>
                  </a:lnTo>
                  <a:lnTo>
                    <a:pt x="165" y="1143"/>
                  </a:lnTo>
                  <a:lnTo>
                    <a:pt x="169" y="1143"/>
                  </a:lnTo>
                  <a:lnTo>
                    <a:pt x="174" y="1143"/>
                  </a:lnTo>
                  <a:lnTo>
                    <a:pt x="179" y="1143"/>
                  </a:lnTo>
                  <a:lnTo>
                    <a:pt x="183" y="1143"/>
                  </a:lnTo>
                  <a:lnTo>
                    <a:pt x="188" y="1143"/>
                  </a:lnTo>
                  <a:lnTo>
                    <a:pt x="192" y="1143"/>
                  </a:lnTo>
                  <a:lnTo>
                    <a:pt x="197" y="1143"/>
                  </a:lnTo>
                  <a:lnTo>
                    <a:pt x="201" y="1143"/>
                  </a:lnTo>
                  <a:lnTo>
                    <a:pt x="206" y="1143"/>
                  </a:lnTo>
                  <a:lnTo>
                    <a:pt x="211" y="1148"/>
                  </a:lnTo>
                  <a:lnTo>
                    <a:pt x="215" y="1143"/>
                  </a:lnTo>
                  <a:lnTo>
                    <a:pt x="220" y="1143"/>
                  </a:lnTo>
                  <a:lnTo>
                    <a:pt x="224" y="1143"/>
                  </a:lnTo>
                  <a:lnTo>
                    <a:pt x="229" y="1143"/>
                  </a:lnTo>
                  <a:lnTo>
                    <a:pt x="233" y="1139"/>
                  </a:lnTo>
                  <a:lnTo>
                    <a:pt x="238" y="1139"/>
                  </a:lnTo>
                  <a:lnTo>
                    <a:pt x="243" y="1134"/>
                  </a:lnTo>
                  <a:lnTo>
                    <a:pt x="247" y="1134"/>
                  </a:lnTo>
                  <a:lnTo>
                    <a:pt x="252" y="1134"/>
                  </a:lnTo>
                  <a:lnTo>
                    <a:pt x="256" y="1134"/>
                  </a:lnTo>
                  <a:lnTo>
                    <a:pt x="261" y="1134"/>
                  </a:lnTo>
                  <a:lnTo>
                    <a:pt x="265" y="1129"/>
                  </a:lnTo>
                  <a:lnTo>
                    <a:pt x="270" y="1125"/>
                  </a:lnTo>
                  <a:lnTo>
                    <a:pt x="275" y="1120"/>
                  </a:lnTo>
                  <a:lnTo>
                    <a:pt x="279" y="1116"/>
                  </a:lnTo>
                  <a:lnTo>
                    <a:pt x="284" y="1102"/>
                  </a:lnTo>
                  <a:lnTo>
                    <a:pt x="288" y="1084"/>
                  </a:lnTo>
                  <a:lnTo>
                    <a:pt x="293" y="1056"/>
                  </a:lnTo>
                  <a:lnTo>
                    <a:pt x="298" y="1011"/>
                  </a:lnTo>
                  <a:lnTo>
                    <a:pt x="302" y="942"/>
                  </a:lnTo>
                  <a:lnTo>
                    <a:pt x="307" y="851"/>
                  </a:lnTo>
                  <a:lnTo>
                    <a:pt x="311" y="745"/>
                  </a:lnTo>
                  <a:lnTo>
                    <a:pt x="316" y="622"/>
                  </a:lnTo>
                  <a:lnTo>
                    <a:pt x="320" y="503"/>
                  </a:lnTo>
                  <a:lnTo>
                    <a:pt x="325" y="398"/>
                  </a:lnTo>
                  <a:lnTo>
                    <a:pt x="330" y="316"/>
                  </a:lnTo>
                  <a:lnTo>
                    <a:pt x="334" y="229"/>
                  </a:lnTo>
                  <a:lnTo>
                    <a:pt x="339" y="156"/>
                  </a:lnTo>
                  <a:lnTo>
                    <a:pt x="343" y="142"/>
                  </a:lnTo>
                  <a:lnTo>
                    <a:pt x="348" y="179"/>
                  </a:lnTo>
                  <a:lnTo>
                    <a:pt x="352" y="243"/>
                  </a:lnTo>
                  <a:lnTo>
                    <a:pt x="357" y="348"/>
                  </a:lnTo>
                  <a:lnTo>
                    <a:pt x="362" y="512"/>
                  </a:lnTo>
                  <a:lnTo>
                    <a:pt x="366" y="681"/>
                  </a:lnTo>
                  <a:lnTo>
                    <a:pt x="371" y="828"/>
                  </a:lnTo>
                  <a:lnTo>
                    <a:pt x="375" y="933"/>
                  </a:lnTo>
                  <a:lnTo>
                    <a:pt x="380" y="1001"/>
                  </a:lnTo>
                  <a:lnTo>
                    <a:pt x="384" y="1052"/>
                  </a:lnTo>
                  <a:lnTo>
                    <a:pt x="389" y="1079"/>
                  </a:lnTo>
                  <a:lnTo>
                    <a:pt x="394" y="1107"/>
                  </a:lnTo>
                  <a:lnTo>
                    <a:pt x="398" y="1116"/>
                  </a:lnTo>
                  <a:lnTo>
                    <a:pt x="403" y="1125"/>
                  </a:lnTo>
                  <a:lnTo>
                    <a:pt x="407" y="1134"/>
                  </a:lnTo>
                  <a:lnTo>
                    <a:pt x="412" y="1139"/>
                  </a:lnTo>
                  <a:lnTo>
                    <a:pt x="416" y="1139"/>
                  </a:lnTo>
                  <a:lnTo>
                    <a:pt x="421" y="1143"/>
                  </a:lnTo>
                  <a:lnTo>
                    <a:pt x="426" y="1143"/>
                  </a:lnTo>
                  <a:lnTo>
                    <a:pt x="430" y="1148"/>
                  </a:lnTo>
                  <a:lnTo>
                    <a:pt x="435" y="1148"/>
                  </a:lnTo>
                  <a:lnTo>
                    <a:pt x="439" y="1148"/>
                  </a:lnTo>
                  <a:lnTo>
                    <a:pt x="444" y="1143"/>
                  </a:lnTo>
                  <a:lnTo>
                    <a:pt x="448" y="1143"/>
                  </a:lnTo>
                  <a:lnTo>
                    <a:pt x="453" y="1143"/>
                  </a:lnTo>
                  <a:lnTo>
                    <a:pt x="458" y="1139"/>
                  </a:lnTo>
                  <a:lnTo>
                    <a:pt x="462" y="1139"/>
                  </a:lnTo>
                  <a:lnTo>
                    <a:pt x="467" y="1139"/>
                  </a:lnTo>
                  <a:lnTo>
                    <a:pt x="471" y="1139"/>
                  </a:lnTo>
                  <a:lnTo>
                    <a:pt x="476" y="1139"/>
                  </a:lnTo>
                  <a:lnTo>
                    <a:pt x="480" y="1139"/>
                  </a:lnTo>
                  <a:lnTo>
                    <a:pt x="485" y="1143"/>
                  </a:lnTo>
                  <a:lnTo>
                    <a:pt x="490" y="1143"/>
                  </a:lnTo>
                  <a:lnTo>
                    <a:pt x="494" y="1143"/>
                  </a:lnTo>
                  <a:lnTo>
                    <a:pt x="499" y="1143"/>
                  </a:lnTo>
                  <a:lnTo>
                    <a:pt x="503" y="1143"/>
                  </a:lnTo>
                  <a:lnTo>
                    <a:pt x="508" y="1143"/>
                  </a:lnTo>
                  <a:lnTo>
                    <a:pt x="513" y="1139"/>
                  </a:lnTo>
                  <a:lnTo>
                    <a:pt x="517" y="1139"/>
                  </a:lnTo>
                  <a:lnTo>
                    <a:pt x="522" y="1139"/>
                  </a:lnTo>
                  <a:lnTo>
                    <a:pt x="526" y="1139"/>
                  </a:lnTo>
                  <a:lnTo>
                    <a:pt x="531" y="1139"/>
                  </a:lnTo>
                  <a:lnTo>
                    <a:pt x="535" y="1139"/>
                  </a:lnTo>
                  <a:lnTo>
                    <a:pt x="540" y="1139"/>
                  </a:lnTo>
                  <a:lnTo>
                    <a:pt x="545" y="1139"/>
                  </a:lnTo>
                  <a:lnTo>
                    <a:pt x="549" y="1143"/>
                  </a:lnTo>
                  <a:lnTo>
                    <a:pt x="554" y="1143"/>
                  </a:lnTo>
                  <a:lnTo>
                    <a:pt x="558" y="1148"/>
                  </a:lnTo>
                  <a:lnTo>
                    <a:pt x="563" y="1148"/>
                  </a:lnTo>
                  <a:lnTo>
                    <a:pt x="567" y="1148"/>
                  </a:lnTo>
                  <a:lnTo>
                    <a:pt x="572" y="1148"/>
                  </a:lnTo>
                  <a:lnTo>
                    <a:pt x="577" y="1148"/>
                  </a:lnTo>
                  <a:lnTo>
                    <a:pt x="581" y="1143"/>
                  </a:lnTo>
                  <a:lnTo>
                    <a:pt x="586" y="1143"/>
                  </a:lnTo>
                  <a:lnTo>
                    <a:pt x="590" y="1139"/>
                  </a:lnTo>
                  <a:lnTo>
                    <a:pt x="595" y="1139"/>
                  </a:lnTo>
                  <a:lnTo>
                    <a:pt x="599" y="1139"/>
                  </a:lnTo>
                  <a:lnTo>
                    <a:pt x="604" y="1139"/>
                  </a:lnTo>
                  <a:lnTo>
                    <a:pt x="609" y="1134"/>
                  </a:lnTo>
                  <a:lnTo>
                    <a:pt x="613" y="1134"/>
                  </a:lnTo>
                  <a:lnTo>
                    <a:pt x="618" y="1129"/>
                  </a:lnTo>
                  <a:lnTo>
                    <a:pt x="622" y="1125"/>
                  </a:lnTo>
                  <a:lnTo>
                    <a:pt x="627" y="1120"/>
                  </a:lnTo>
                  <a:lnTo>
                    <a:pt x="631" y="1111"/>
                  </a:lnTo>
                  <a:lnTo>
                    <a:pt x="636" y="1107"/>
                  </a:lnTo>
                  <a:lnTo>
                    <a:pt x="641" y="1102"/>
                  </a:lnTo>
                  <a:lnTo>
                    <a:pt x="645" y="1093"/>
                  </a:lnTo>
                  <a:lnTo>
                    <a:pt x="650" y="1088"/>
                  </a:lnTo>
                  <a:lnTo>
                    <a:pt x="654" y="1084"/>
                  </a:lnTo>
                  <a:lnTo>
                    <a:pt x="659" y="1075"/>
                  </a:lnTo>
                  <a:lnTo>
                    <a:pt x="663" y="1070"/>
                  </a:lnTo>
                  <a:lnTo>
                    <a:pt x="668" y="1065"/>
                  </a:lnTo>
                  <a:lnTo>
                    <a:pt x="673" y="1065"/>
                  </a:lnTo>
                  <a:lnTo>
                    <a:pt x="677" y="1070"/>
                  </a:lnTo>
                  <a:lnTo>
                    <a:pt x="682" y="1075"/>
                  </a:lnTo>
                  <a:lnTo>
                    <a:pt x="686" y="1079"/>
                  </a:lnTo>
                  <a:lnTo>
                    <a:pt x="691" y="1088"/>
                  </a:lnTo>
                  <a:lnTo>
                    <a:pt x="695" y="1093"/>
                  </a:lnTo>
                  <a:lnTo>
                    <a:pt x="700" y="1102"/>
                  </a:lnTo>
                  <a:lnTo>
                    <a:pt x="705" y="1111"/>
                  </a:lnTo>
                  <a:lnTo>
                    <a:pt x="709" y="1116"/>
                  </a:lnTo>
                  <a:lnTo>
                    <a:pt x="714" y="1120"/>
                  </a:lnTo>
                  <a:lnTo>
                    <a:pt x="718" y="1129"/>
                  </a:lnTo>
                  <a:lnTo>
                    <a:pt x="723" y="1134"/>
                  </a:lnTo>
                  <a:lnTo>
                    <a:pt x="727" y="1139"/>
                  </a:lnTo>
                  <a:lnTo>
                    <a:pt x="732" y="1143"/>
                  </a:lnTo>
                  <a:lnTo>
                    <a:pt x="737" y="1148"/>
                  </a:lnTo>
                  <a:lnTo>
                    <a:pt x="741" y="1152"/>
                  </a:lnTo>
                  <a:lnTo>
                    <a:pt x="746" y="1152"/>
                  </a:lnTo>
                  <a:lnTo>
                    <a:pt x="750" y="1157"/>
                  </a:lnTo>
                  <a:lnTo>
                    <a:pt x="755" y="1157"/>
                  </a:lnTo>
                  <a:lnTo>
                    <a:pt x="760" y="1157"/>
                  </a:lnTo>
                  <a:lnTo>
                    <a:pt x="764" y="1157"/>
                  </a:lnTo>
                  <a:lnTo>
                    <a:pt x="769" y="1161"/>
                  </a:lnTo>
                  <a:lnTo>
                    <a:pt x="773" y="1161"/>
                  </a:lnTo>
                  <a:lnTo>
                    <a:pt x="778" y="1161"/>
                  </a:lnTo>
                  <a:lnTo>
                    <a:pt x="782" y="1166"/>
                  </a:lnTo>
                  <a:lnTo>
                    <a:pt x="787" y="1166"/>
                  </a:lnTo>
                  <a:lnTo>
                    <a:pt x="792" y="1166"/>
                  </a:lnTo>
                  <a:lnTo>
                    <a:pt x="796" y="1166"/>
                  </a:lnTo>
                  <a:lnTo>
                    <a:pt x="801" y="1166"/>
                  </a:lnTo>
                  <a:lnTo>
                    <a:pt x="805" y="1166"/>
                  </a:lnTo>
                  <a:lnTo>
                    <a:pt x="810" y="1166"/>
                  </a:lnTo>
                  <a:lnTo>
                    <a:pt x="814" y="1166"/>
                  </a:lnTo>
                  <a:lnTo>
                    <a:pt x="819" y="1166"/>
                  </a:lnTo>
                  <a:lnTo>
                    <a:pt x="824" y="1166"/>
                  </a:lnTo>
                  <a:lnTo>
                    <a:pt x="828" y="1166"/>
                  </a:lnTo>
                  <a:lnTo>
                    <a:pt x="833" y="1166"/>
                  </a:lnTo>
                  <a:lnTo>
                    <a:pt x="837" y="1166"/>
                  </a:lnTo>
                  <a:lnTo>
                    <a:pt x="842" y="1166"/>
                  </a:lnTo>
                  <a:lnTo>
                    <a:pt x="846" y="1166"/>
                  </a:lnTo>
                  <a:lnTo>
                    <a:pt x="851" y="1166"/>
                  </a:lnTo>
                  <a:lnTo>
                    <a:pt x="856" y="1166"/>
                  </a:lnTo>
                  <a:lnTo>
                    <a:pt x="860" y="1166"/>
                  </a:lnTo>
                  <a:lnTo>
                    <a:pt x="865" y="1166"/>
                  </a:lnTo>
                  <a:lnTo>
                    <a:pt x="869" y="1166"/>
                  </a:lnTo>
                  <a:lnTo>
                    <a:pt x="874" y="1171"/>
                  </a:lnTo>
                  <a:lnTo>
                    <a:pt x="878" y="1171"/>
                  </a:lnTo>
                  <a:lnTo>
                    <a:pt x="883" y="1171"/>
                  </a:lnTo>
                  <a:lnTo>
                    <a:pt x="888" y="1171"/>
                  </a:lnTo>
                  <a:lnTo>
                    <a:pt x="892" y="1171"/>
                  </a:lnTo>
                  <a:lnTo>
                    <a:pt x="897" y="1171"/>
                  </a:lnTo>
                  <a:lnTo>
                    <a:pt x="901" y="1171"/>
                  </a:lnTo>
                  <a:lnTo>
                    <a:pt x="906" y="1171"/>
                  </a:lnTo>
                  <a:lnTo>
                    <a:pt x="910" y="1171"/>
                  </a:lnTo>
                  <a:lnTo>
                    <a:pt x="915" y="1171"/>
                  </a:lnTo>
                  <a:lnTo>
                    <a:pt x="920" y="1166"/>
                  </a:lnTo>
                  <a:lnTo>
                    <a:pt x="924" y="1166"/>
                  </a:lnTo>
                  <a:lnTo>
                    <a:pt x="929" y="1166"/>
                  </a:lnTo>
                  <a:lnTo>
                    <a:pt x="933" y="1166"/>
                  </a:lnTo>
                  <a:lnTo>
                    <a:pt x="938" y="1166"/>
                  </a:lnTo>
                  <a:lnTo>
                    <a:pt x="942" y="1166"/>
                  </a:lnTo>
                  <a:lnTo>
                    <a:pt x="947" y="1166"/>
                  </a:lnTo>
                  <a:lnTo>
                    <a:pt x="952" y="1161"/>
                  </a:lnTo>
                  <a:lnTo>
                    <a:pt x="956" y="1161"/>
                  </a:lnTo>
                  <a:lnTo>
                    <a:pt x="961" y="1161"/>
                  </a:lnTo>
                  <a:lnTo>
                    <a:pt x="965" y="1161"/>
                  </a:lnTo>
                  <a:lnTo>
                    <a:pt x="970" y="1161"/>
                  </a:lnTo>
                  <a:lnTo>
                    <a:pt x="974" y="1161"/>
                  </a:lnTo>
                  <a:lnTo>
                    <a:pt x="979" y="1161"/>
                  </a:lnTo>
                  <a:lnTo>
                    <a:pt x="984" y="1161"/>
                  </a:lnTo>
                  <a:lnTo>
                    <a:pt x="988" y="1161"/>
                  </a:lnTo>
                  <a:lnTo>
                    <a:pt x="993" y="1161"/>
                  </a:lnTo>
                  <a:lnTo>
                    <a:pt x="997" y="1161"/>
                  </a:lnTo>
                  <a:lnTo>
                    <a:pt x="1002" y="1161"/>
                  </a:lnTo>
                  <a:lnTo>
                    <a:pt x="1007" y="1161"/>
                  </a:lnTo>
                  <a:lnTo>
                    <a:pt x="1011" y="1161"/>
                  </a:lnTo>
                  <a:lnTo>
                    <a:pt x="1016" y="1161"/>
                  </a:lnTo>
                  <a:lnTo>
                    <a:pt x="1020" y="1161"/>
                  </a:lnTo>
                  <a:lnTo>
                    <a:pt x="1025" y="1161"/>
                  </a:lnTo>
                  <a:lnTo>
                    <a:pt x="1029" y="1161"/>
                  </a:lnTo>
                  <a:lnTo>
                    <a:pt x="1034" y="1161"/>
                  </a:lnTo>
                  <a:lnTo>
                    <a:pt x="1039" y="1161"/>
                  </a:lnTo>
                  <a:lnTo>
                    <a:pt x="1043" y="1161"/>
                  </a:lnTo>
                  <a:lnTo>
                    <a:pt x="1048" y="1161"/>
                  </a:lnTo>
                  <a:lnTo>
                    <a:pt x="1052" y="1161"/>
                  </a:lnTo>
                  <a:lnTo>
                    <a:pt x="1057" y="1161"/>
                  </a:lnTo>
                  <a:lnTo>
                    <a:pt x="1061" y="1161"/>
                  </a:lnTo>
                  <a:lnTo>
                    <a:pt x="1066" y="1157"/>
                  </a:lnTo>
                  <a:lnTo>
                    <a:pt x="1071" y="1157"/>
                  </a:lnTo>
                  <a:lnTo>
                    <a:pt x="1075" y="1161"/>
                  </a:lnTo>
                  <a:lnTo>
                    <a:pt x="1080" y="1161"/>
                  </a:lnTo>
                  <a:lnTo>
                    <a:pt x="1084" y="1161"/>
                  </a:lnTo>
                  <a:lnTo>
                    <a:pt x="1089" y="1161"/>
                  </a:lnTo>
                  <a:lnTo>
                    <a:pt x="1093" y="1166"/>
                  </a:lnTo>
                  <a:lnTo>
                    <a:pt x="1098" y="1166"/>
                  </a:lnTo>
                  <a:lnTo>
                    <a:pt x="1103" y="1166"/>
                  </a:lnTo>
                  <a:lnTo>
                    <a:pt x="1107" y="1166"/>
                  </a:lnTo>
                  <a:lnTo>
                    <a:pt x="1112" y="1171"/>
                  </a:lnTo>
                  <a:lnTo>
                    <a:pt x="1116" y="1171"/>
                  </a:lnTo>
                  <a:lnTo>
                    <a:pt x="1121" y="1171"/>
                  </a:lnTo>
                  <a:lnTo>
                    <a:pt x="1125" y="1171"/>
                  </a:lnTo>
                  <a:lnTo>
                    <a:pt x="1130" y="1171"/>
                  </a:lnTo>
                  <a:lnTo>
                    <a:pt x="1135" y="1171"/>
                  </a:lnTo>
                  <a:lnTo>
                    <a:pt x="1139" y="1171"/>
                  </a:lnTo>
                  <a:lnTo>
                    <a:pt x="1144" y="1171"/>
                  </a:lnTo>
                  <a:lnTo>
                    <a:pt x="1148" y="1166"/>
                  </a:lnTo>
                  <a:lnTo>
                    <a:pt x="1153" y="1139"/>
                  </a:lnTo>
                  <a:lnTo>
                    <a:pt x="1157" y="1020"/>
                  </a:lnTo>
                  <a:lnTo>
                    <a:pt x="1162" y="782"/>
                  </a:lnTo>
                  <a:lnTo>
                    <a:pt x="1167" y="613"/>
                  </a:lnTo>
                  <a:lnTo>
                    <a:pt x="1171" y="613"/>
                  </a:lnTo>
                  <a:lnTo>
                    <a:pt x="1171" y="117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3" name="Freeform 162">
              <a:extLst>
                <a:ext uri="{FF2B5EF4-FFF2-40B4-BE49-F238E27FC236}">
                  <a16:creationId xmlns:a16="http://schemas.microsoft.com/office/drawing/2014/main" id="{9C0FB10D-D255-44A9-9BD7-1D891251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545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4" name="Freeform 163">
              <a:extLst>
                <a:ext uri="{FF2B5EF4-FFF2-40B4-BE49-F238E27FC236}">
                  <a16:creationId xmlns:a16="http://schemas.microsoft.com/office/drawing/2014/main" id="{A81287FF-4EB1-4910-9C79-8EFFF456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5" name="Freeform 164">
              <a:extLst>
                <a:ext uri="{FF2B5EF4-FFF2-40B4-BE49-F238E27FC236}">
                  <a16:creationId xmlns:a16="http://schemas.microsoft.com/office/drawing/2014/main" id="{9E395E3C-470D-4AF6-9465-141099658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6" name="Freeform 165">
              <a:extLst>
                <a:ext uri="{FF2B5EF4-FFF2-40B4-BE49-F238E27FC236}">
                  <a16:creationId xmlns:a16="http://schemas.microsoft.com/office/drawing/2014/main" id="{6821A432-D65E-4C7B-8CBC-0CE5CB231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7" name="Freeform 166">
              <a:extLst>
                <a:ext uri="{FF2B5EF4-FFF2-40B4-BE49-F238E27FC236}">
                  <a16:creationId xmlns:a16="http://schemas.microsoft.com/office/drawing/2014/main" id="{BCEEBE6A-EF4B-4087-8680-6A9476FB7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1545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8" name="Freeform 167">
              <a:extLst>
                <a:ext uri="{FF2B5EF4-FFF2-40B4-BE49-F238E27FC236}">
                  <a16:creationId xmlns:a16="http://schemas.microsoft.com/office/drawing/2014/main" id="{515E0DC9-8C24-49FF-8542-2BC281088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9" name="Freeform 168">
              <a:extLst>
                <a:ext uri="{FF2B5EF4-FFF2-40B4-BE49-F238E27FC236}">
                  <a16:creationId xmlns:a16="http://schemas.microsoft.com/office/drawing/2014/main" id="{5B7B901A-5997-4D79-85C0-1FBB239BC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0" name="Freeform 169">
              <a:extLst>
                <a:ext uri="{FF2B5EF4-FFF2-40B4-BE49-F238E27FC236}">
                  <a16:creationId xmlns:a16="http://schemas.microsoft.com/office/drawing/2014/main" id="{A73DB21B-0125-4D35-B57C-FEA26F82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1" name="Freeform 170">
              <a:extLst>
                <a:ext uri="{FF2B5EF4-FFF2-40B4-BE49-F238E27FC236}">
                  <a16:creationId xmlns:a16="http://schemas.microsoft.com/office/drawing/2014/main" id="{F0B0F359-CF93-4822-A404-A22E4B84E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3" y="1545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2" name="Freeform 171">
              <a:extLst>
                <a:ext uri="{FF2B5EF4-FFF2-40B4-BE49-F238E27FC236}">
                  <a16:creationId xmlns:a16="http://schemas.microsoft.com/office/drawing/2014/main" id="{89007E0B-58BF-425A-88CE-4C3B41F3F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3" name="Freeform 172">
              <a:extLst>
                <a:ext uri="{FF2B5EF4-FFF2-40B4-BE49-F238E27FC236}">
                  <a16:creationId xmlns:a16="http://schemas.microsoft.com/office/drawing/2014/main" id="{EC94A893-FD8B-4297-8DEC-603545C9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4" name="Freeform 173">
              <a:extLst>
                <a:ext uri="{FF2B5EF4-FFF2-40B4-BE49-F238E27FC236}">
                  <a16:creationId xmlns:a16="http://schemas.microsoft.com/office/drawing/2014/main" id="{C177F4E4-5825-4AF4-9AEF-92656E9C7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5" name="Freeform 174">
              <a:extLst>
                <a:ext uri="{FF2B5EF4-FFF2-40B4-BE49-F238E27FC236}">
                  <a16:creationId xmlns:a16="http://schemas.microsoft.com/office/drawing/2014/main" id="{A9D71984-AB01-44F5-803C-8A48DC22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2" y="1545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6" name="Freeform 175">
              <a:extLst>
                <a:ext uri="{FF2B5EF4-FFF2-40B4-BE49-F238E27FC236}">
                  <a16:creationId xmlns:a16="http://schemas.microsoft.com/office/drawing/2014/main" id="{C055CC45-107E-4054-9879-DFF59A3C2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7" name="Freeform 176">
              <a:extLst>
                <a:ext uri="{FF2B5EF4-FFF2-40B4-BE49-F238E27FC236}">
                  <a16:creationId xmlns:a16="http://schemas.microsoft.com/office/drawing/2014/main" id="{097DBEEC-2D98-4732-A915-01E387D79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8" name="Freeform 177">
              <a:extLst>
                <a:ext uri="{FF2B5EF4-FFF2-40B4-BE49-F238E27FC236}">
                  <a16:creationId xmlns:a16="http://schemas.microsoft.com/office/drawing/2014/main" id="{D176909A-89F3-493A-9BF1-01EDA78C1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9" name="Freeform 178">
              <a:extLst>
                <a:ext uri="{FF2B5EF4-FFF2-40B4-BE49-F238E27FC236}">
                  <a16:creationId xmlns:a16="http://schemas.microsoft.com/office/drawing/2014/main" id="{F37D3AB2-A870-49AF-A576-EC12BE21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1545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0" name="Freeform 179">
              <a:extLst>
                <a:ext uri="{FF2B5EF4-FFF2-40B4-BE49-F238E27FC236}">
                  <a16:creationId xmlns:a16="http://schemas.microsoft.com/office/drawing/2014/main" id="{13D8F599-E82E-4D27-A106-A744E5F29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1" name="Freeform 180">
              <a:extLst>
                <a:ext uri="{FF2B5EF4-FFF2-40B4-BE49-F238E27FC236}">
                  <a16:creationId xmlns:a16="http://schemas.microsoft.com/office/drawing/2014/main" id="{03C6E1CA-4B18-4435-9088-477A956AD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2" name="Freeform 181">
              <a:extLst>
                <a:ext uri="{FF2B5EF4-FFF2-40B4-BE49-F238E27FC236}">
                  <a16:creationId xmlns:a16="http://schemas.microsoft.com/office/drawing/2014/main" id="{FB2A033C-5F70-46A7-B366-27F3D3290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545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3" name="Freeform 182">
              <a:extLst>
                <a:ext uri="{FF2B5EF4-FFF2-40B4-BE49-F238E27FC236}">
                  <a16:creationId xmlns:a16="http://schemas.microsoft.com/office/drawing/2014/main" id="{D37B807D-7315-493E-AD04-A17DF7E2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1545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4" name="Rectangle 183">
              <a:extLst>
                <a:ext uri="{FF2B5EF4-FFF2-40B4-BE49-F238E27FC236}">
                  <a16:creationId xmlns:a16="http://schemas.microsoft.com/office/drawing/2014/main" id="{21C13188-01A7-4804-9726-E2FDF10FC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582"/>
              <a:ext cx="5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245" name="Rectangle 184">
              <a:extLst>
                <a:ext uri="{FF2B5EF4-FFF2-40B4-BE49-F238E27FC236}">
                  <a16:creationId xmlns:a16="http://schemas.microsoft.com/office/drawing/2014/main" id="{7D3BC9D8-9953-4C65-B7BB-B5A1F726B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1582"/>
              <a:ext cx="1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246" name="Rectangle 185">
              <a:extLst>
                <a:ext uri="{FF2B5EF4-FFF2-40B4-BE49-F238E27FC236}">
                  <a16:creationId xmlns:a16="http://schemas.microsoft.com/office/drawing/2014/main" id="{38A1F880-F4A5-4FE1-8807-E278229F3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1582"/>
              <a:ext cx="1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400 </a:t>
              </a:r>
              <a:endParaRPr lang="en-US" altLang="en-US"/>
            </a:p>
          </p:txBody>
        </p:sp>
        <p:sp>
          <p:nvSpPr>
            <p:cNvPr id="4247" name="Rectangle 186">
              <a:extLst>
                <a:ext uri="{FF2B5EF4-FFF2-40B4-BE49-F238E27FC236}">
                  <a16:creationId xmlns:a16="http://schemas.microsoft.com/office/drawing/2014/main" id="{FEB266F0-5B07-4538-9297-D872BB226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1582"/>
              <a:ext cx="1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600 </a:t>
              </a:r>
              <a:endParaRPr lang="en-US" altLang="en-US"/>
            </a:p>
          </p:txBody>
        </p:sp>
        <p:sp>
          <p:nvSpPr>
            <p:cNvPr id="4248" name="Rectangle 187">
              <a:extLst>
                <a:ext uri="{FF2B5EF4-FFF2-40B4-BE49-F238E27FC236}">
                  <a16:creationId xmlns:a16="http://schemas.microsoft.com/office/drawing/2014/main" id="{A00587CD-E1FA-46AF-A0A7-7DD2F59B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1582"/>
              <a:ext cx="1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800 </a:t>
              </a:r>
              <a:endParaRPr lang="en-US" altLang="en-US"/>
            </a:p>
          </p:txBody>
        </p:sp>
        <p:sp>
          <p:nvSpPr>
            <p:cNvPr id="4249" name="Rectangle 188">
              <a:extLst>
                <a:ext uri="{FF2B5EF4-FFF2-40B4-BE49-F238E27FC236}">
                  <a16:creationId xmlns:a16="http://schemas.microsoft.com/office/drawing/2014/main" id="{082BF1AA-89E3-4FBC-AB03-5B137BDE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1582"/>
              <a:ext cx="13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1000 </a:t>
              </a:r>
              <a:endParaRPr lang="en-US" altLang="en-US"/>
            </a:p>
          </p:txBody>
        </p:sp>
        <p:sp>
          <p:nvSpPr>
            <p:cNvPr id="4250" name="Rectangle 189">
              <a:extLst>
                <a:ext uri="{FF2B5EF4-FFF2-40B4-BE49-F238E27FC236}">
                  <a16:creationId xmlns:a16="http://schemas.microsoft.com/office/drawing/2014/main" id="{19675C91-82B0-4274-9793-12282B021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" y="1705"/>
              <a:ext cx="13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PE-A </a:t>
              </a:r>
              <a:endParaRPr lang="en-US" altLang="en-US"/>
            </a:p>
          </p:txBody>
        </p:sp>
        <p:sp>
          <p:nvSpPr>
            <p:cNvPr id="4251" name="Rectangle 190">
              <a:extLst>
                <a:ext uri="{FF2B5EF4-FFF2-40B4-BE49-F238E27FC236}">
                  <a16:creationId xmlns:a16="http://schemas.microsoft.com/office/drawing/2014/main" id="{20055E2F-58EC-4101-BA9E-CF681DAEF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504"/>
              <a:ext cx="5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252" name="Rectangle 191">
              <a:extLst>
                <a:ext uri="{FF2B5EF4-FFF2-40B4-BE49-F238E27FC236}">
                  <a16:creationId xmlns:a16="http://schemas.microsoft.com/office/drawing/2014/main" id="{0BF589FD-EFDC-4B78-ABDE-0E613F2BE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248"/>
              <a:ext cx="8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50 </a:t>
              </a:r>
              <a:endParaRPr lang="en-US" altLang="en-US"/>
            </a:p>
          </p:txBody>
        </p:sp>
        <p:sp>
          <p:nvSpPr>
            <p:cNvPr id="4253" name="Rectangle 192">
              <a:extLst>
                <a:ext uri="{FF2B5EF4-FFF2-40B4-BE49-F238E27FC236}">
                  <a16:creationId xmlns:a16="http://schemas.microsoft.com/office/drawing/2014/main" id="{736B93C7-E537-4A85-9169-F9B25A4C4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992"/>
              <a:ext cx="1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100 </a:t>
              </a:r>
              <a:endParaRPr lang="en-US" altLang="en-US"/>
            </a:p>
          </p:txBody>
        </p:sp>
        <p:sp>
          <p:nvSpPr>
            <p:cNvPr id="4254" name="Rectangle 193">
              <a:extLst>
                <a:ext uri="{FF2B5EF4-FFF2-40B4-BE49-F238E27FC236}">
                  <a16:creationId xmlns:a16="http://schemas.microsoft.com/office/drawing/2014/main" id="{E0F02F0A-8A84-4404-A75B-224FBB6D1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736"/>
              <a:ext cx="1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150 </a:t>
              </a:r>
              <a:endParaRPr lang="en-US" altLang="en-US"/>
            </a:p>
          </p:txBody>
        </p:sp>
        <p:sp>
          <p:nvSpPr>
            <p:cNvPr id="4255" name="Rectangle 194">
              <a:extLst>
                <a:ext uri="{FF2B5EF4-FFF2-40B4-BE49-F238E27FC236}">
                  <a16:creationId xmlns:a16="http://schemas.microsoft.com/office/drawing/2014/main" id="{9D07AD1A-065C-443A-ABB0-65EF3B5FA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480"/>
              <a:ext cx="1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256" name="Freeform 195">
              <a:extLst>
                <a:ext uri="{FF2B5EF4-FFF2-40B4-BE49-F238E27FC236}">
                  <a16:creationId xmlns:a16="http://schemas.microsoft.com/office/drawing/2014/main" id="{60633611-DB26-4119-92EE-B46CE6FD4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54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7" name="Freeform 196">
              <a:extLst>
                <a:ext uri="{FF2B5EF4-FFF2-40B4-BE49-F238E27FC236}">
                  <a16:creationId xmlns:a16="http://schemas.microsoft.com/office/drawing/2014/main" id="{6DFE76F5-E31A-4556-9AF9-5B8043B1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541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8" name="Freeform 197">
              <a:extLst>
                <a:ext uri="{FF2B5EF4-FFF2-40B4-BE49-F238E27FC236}">
                  <a16:creationId xmlns:a16="http://schemas.microsoft.com/office/drawing/2014/main" id="{A53F2723-4C8B-4D8C-A3D1-95B03AD74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4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9" name="Freeform 198">
              <a:extLst>
                <a:ext uri="{FF2B5EF4-FFF2-40B4-BE49-F238E27FC236}">
                  <a16:creationId xmlns:a16="http://schemas.microsoft.com/office/drawing/2014/main" id="{4A2EFF8B-594A-44D3-930B-1C8AF473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490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0" name="Freeform 199">
              <a:extLst>
                <a:ext uri="{FF2B5EF4-FFF2-40B4-BE49-F238E27FC236}">
                  <a16:creationId xmlns:a16="http://schemas.microsoft.com/office/drawing/2014/main" id="{51FFCC08-8542-4CC8-9DA7-BE9E5316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4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1" name="Freeform 200">
              <a:extLst>
                <a:ext uri="{FF2B5EF4-FFF2-40B4-BE49-F238E27FC236}">
                  <a16:creationId xmlns:a16="http://schemas.microsoft.com/office/drawing/2014/main" id="{0319921B-CEBE-4262-B462-2E9C7F27B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440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2" name="Freeform 201">
              <a:extLst>
                <a:ext uri="{FF2B5EF4-FFF2-40B4-BE49-F238E27FC236}">
                  <a16:creationId xmlns:a16="http://schemas.microsoft.com/office/drawing/2014/main" id="{6D60A6E2-697A-4AE8-A9DF-F883DBF05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3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3" name="Freeform 202">
              <a:extLst>
                <a:ext uri="{FF2B5EF4-FFF2-40B4-BE49-F238E27FC236}">
                  <a16:creationId xmlns:a16="http://schemas.microsoft.com/office/drawing/2014/main" id="{4CE4B443-D83A-4EC3-8168-A0C1416C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390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4" name="Freeform 203">
              <a:extLst>
                <a:ext uri="{FF2B5EF4-FFF2-40B4-BE49-F238E27FC236}">
                  <a16:creationId xmlns:a16="http://schemas.microsoft.com/office/drawing/2014/main" id="{70177853-0B58-4734-9FBD-DF4F4E5E3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3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5" name="Freeform 204">
              <a:extLst>
                <a:ext uri="{FF2B5EF4-FFF2-40B4-BE49-F238E27FC236}">
                  <a16:creationId xmlns:a16="http://schemas.microsoft.com/office/drawing/2014/main" id="{7E2EE589-4036-4B8C-99C9-3C2E37BB6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339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6" name="Freeform 205">
              <a:extLst>
                <a:ext uri="{FF2B5EF4-FFF2-40B4-BE49-F238E27FC236}">
                  <a16:creationId xmlns:a16="http://schemas.microsoft.com/office/drawing/2014/main" id="{C799C423-8602-419F-BE6D-BCEEC737F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2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7" name="Freeform 206">
              <a:extLst>
                <a:ext uri="{FF2B5EF4-FFF2-40B4-BE49-F238E27FC236}">
                  <a16:creationId xmlns:a16="http://schemas.microsoft.com/office/drawing/2014/main" id="{2C20C5BF-3603-4BF0-B693-84C23BB00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285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8" name="Freeform 207">
              <a:extLst>
                <a:ext uri="{FF2B5EF4-FFF2-40B4-BE49-F238E27FC236}">
                  <a16:creationId xmlns:a16="http://schemas.microsoft.com/office/drawing/2014/main" id="{945D9662-FF34-4A41-8D05-84379F092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2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9" name="Freeform 208">
              <a:extLst>
                <a:ext uri="{FF2B5EF4-FFF2-40B4-BE49-F238E27FC236}">
                  <a16:creationId xmlns:a16="http://schemas.microsoft.com/office/drawing/2014/main" id="{23F38C14-470A-4D52-9AB8-B254B2AD7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234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0" name="Freeform 209">
              <a:extLst>
                <a:ext uri="{FF2B5EF4-FFF2-40B4-BE49-F238E27FC236}">
                  <a16:creationId xmlns:a16="http://schemas.microsoft.com/office/drawing/2014/main" id="{753FE116-4A00-4C4E-A361-0944E7004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1" name="Freeform 210">
              <a:extLst>
                <a:ext uri="{FF2B5EF4-FFF2-40B4-BE49-F238E27FC236}">
                  <a16:creationId xmlns:a16="http://schemas.microsoft.com/office/drawing/2014/main" id="{F41AAA47-ECD6-40B6-ABE5-9E8D76EDD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184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2" name="Freeform 211">
              <a:extLst>
                <a:ext uri="{FF2B5EF4-FFF2-40B4-BE49-F238E27FC236}">
                  <a16:creationId xmlns:a16="http://schemas.microsoft.com/office/drawing/2014/main" id="{5C887A3B-7AC7-4B09-8565-4B406E756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3" name="Freeform 212">
              <a:extLst>
                <a:ext uri="{FF2B5EF4-FFF2-40B4-BE49-F238E27FC236}">
                  <a16:creationId xmlns:a16="http://schemas.microsoft.com/office/drawing/2014/main" id="{91C708AA-586A-47C2-97F3-D57F48CD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134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4" name="Freeform 213">
              <a:extLst>
                <a:ext uri="{FF2B5EF4-FFF2-40B4-BE49-F238E27FC236}">
                  <a16:creationId xmlns:a16="http://schemas.microsoft.com/office/drawing/2014/main" id="{B67E31C1-056F-4417-8E0F-070327F7B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5" name="Freeform 214">
              <a:extLst>
                <a:ext uri="{FF2B5EF4-FFF2-40B4-BE49-F238E27FC236}">
                  <a16:creationId xmlns:a16="http://schemas.microsoft.com/office/drawing/2014/main" id="{7D72DBEE-3AAA-48B1-8016-E3F25CD43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079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6" name="Freeform 215">
              <a:extLst>
                <a:ext uri="{FF2B5EF4-FFF2-40B4-BE49-F238E27FC236}">
                  <a16:creationId xmlns:a16="http://schemas.microsoft.com/office/drawing/2014/main" id="{988241A3-6DF8-485D-9931-09E9552DD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0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7" name="Freeform 216">
              <a:extLst>
                <a:ext uri="{FF2B5EF4-FFF2-40B4-BE49-F238E27FC236}">
                  <a16:creationId xmlns:a16="http://schemas.microsoft.com/office/drawing/2014/main" id="{72438A18-C3F8-4B7B-BA27-AB89E6147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029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8" name="Freeform 217">
              <a:extLst>
                <a:ext uri="{FF2B5EF4-FFF2-40B4-BE49-F238E27FC236}">
                  <a16:creationId xmlns:a16="http://schemas.microsoft.com/office/drawing/2014/main" id="{2118B521-78AC-4CAA-BE29-D5407D38F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9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9" name="Freeform 218">
              <a:extLst>
                <a:ext uri="{FF2B5EF4-FFF2-40B4-BE49-F238E27FC236}">
                  <a16:creationId xmlns:a16="http://schemas.microsoft.com/office/drawing/2014/main" id="{0BA56723-623B-4778-83A7-FCF9E69B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978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0" name="Freeform 219">
              <a:extLst>
                <a:ext uri="{FF2B5EF4-FFF2-40B4-BE49-F238E27FC236}">
                  <a16:creationId xmlns:a16="http://schemas.microsoft.com/office/drawing/2014/main" id="{93D0B77F-1D89-44D3-9C4F-DA4CA9996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9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1" name="Freeform 220">
              <a:extLst>
                <a:ext uri="{FF2B5EF4-FFF2-40B4-BE49-F238E27FC236}">
                  <a16:creationId xmlns:a16="http://schemas.microsoft.com/office/drawing/2014/main" id="{4A647925-1808-4FF5-9B6D-D8A009594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928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2" name="Freeform 221">
              <a:extLst>
                <a:ext uri="{FF2B5EF4-FFF2-40B4-BE49-F238E27FC236}">
                  <a16:creationId xmlns:a16="http://schemas.microsoft.com/office/drawing/2014/main" id="{90F24E89-E44F-46F3-AEF2-DC256976E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8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3" name="Freeform 222">
              <a:extLst>
                <a:ext uri="{FF2B5EF4-FFF2-40B4-BE49-F238E27FC236}">
                  <a16:creationId xmlns:a16="http://schemas.microsoft.com/office/drawing/2014/main" id="{42AFEB2F-BF83-457A-A0E6-57BB9BB50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878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4" name="Freeform 223">
              <a:extLst>
                <a:ext uri="{FF2B5EF4-FFF2-40B4-BE49-F238E27FC236}">
                  <a16:creationId xmlns:a16="http://schemas.microsoft.com/office/drawing/2014/main" id="{5D83F383-4179-44C3-8292-63F79EC2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8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5" name="Freeform 224">
              <a:extLst>
                <a:ext uri="{FF2B5EF4-FFF2-40B4-BE49-F238E27FC236}">
                  <a16:creationId xmlns:a16="http://schemas.microsoft.com/office/drawing/2014/main" id="{3BFD9F1C-F67D-45AD-85D2-A604B45B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823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6" name="Freeform 225">
              <a:extLst>
                <a:ext uri="{FF2B5EF4-FFF2-40B4-BE49-F238E27FC236}">
                  <a16:creationId xmlns:a16="http://schemas.microsoft.com/office/drawing/2014/main" id="{306E66F1-D6E8-4A22-99EE-457BF8A4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7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7" name="Freeform 226">
              <a:extLst>
                <a:ext uri="{FF2B5EF4-FFF2-40B4-BE49-F238E27FC236}">
                  <a16:creationId xmlns:a16="http://schemas.microsoft.com/office/drawing/2014/main" id="{A65E8352-0F87-4405-806A-AD07DB78D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73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8" name="Freeform 227">
              <a:extLst>
                <a:ext uri="{FF2B5EF4-FFF2-40B4-BE49-F238E27FC236}">
                  <a16:creationId xmlns:a16="http://schemas.microsoft.com/office/drawing/2014/main" id="{7F16DFDF-EC80-4740-950B-9698D8A05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72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9" name="Freeform 228">
              <a:extLst>
                <a:ext uri="{FF2B5EF4-FFF2-40B4-BE49-F238E27FC236}">
                  <a16:creationId xmlns:a16="http://schemas.microsoft.com/office/drawing/2014/main" id="{69B52AA6-EEED-4B34-ACB9-C9F7D5285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722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0" name="Freeform 229">
              <a:extLst>
                <a:ext uri="{FF2B5EF4-FFF2-40B4-BE49-F238E27FC236}">
                  <a16:creationId xmlns:a16="http://schemas.microsoft.com/office/drawing/2014/main" id="{0E74F253-DFCC-4EC2-B9B0-A80D2E94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67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1" name="Freeform 230">
              <a:extLst>
                <a:ext uri="{FF2B5EF4-FFF2-40B4-BE49-F238E27FC236}">
                  <a16:creationId xmlns:a16="http://schemas.microsoft.com/office/drawing/2014/main" id="{0AC0E305-8BC5-4156-A7D3-BCF5AD380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672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2" name="Freeform 231">
              <a:extLst>
                <a:ext uri="{FF2B5EF4-FFF2-40B4-BE49-F238E27FC236}">
                  <a16:creationId xmlns:a16="http://schemas.microsoft.com/office/drawing/2014/main" id="{247788D1-E869-4322-8EA9-5AED41939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6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3" name="Freeform 232">
              <a:extLst>
                <a:ext uri="{FF2B5EF4-FFF2-40B4-BE49-F238E27FC236}">
                  <a16:creationId xmlns:a16="http://schemas.microsoft.com/office/drawing/2014/main" id="{7684844C-FB36-4D48-A844-A46A26FE6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617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4" name="Freeform 233">
              <a:extLst>
                <a:ext uri="{FF2B5EF4-FFF2-40B4-BE49-F238E27FC236}">
                  <a16:creationId xmlns:a16="http://schemas.microsoft.com/office/drawing/2014/main" id="{50C15017-97F5-4156-9EAF-CBC752988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56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5" name="Freeform 234">
              <a:extLst>
                <a:ext uri="{FF2B5EF4-FFF2-40B4-BE49-F238E27FC236}">
                  <a16:creationId xmlns:a16="http://schemas.microsoft.com/office/drawing/2014/main" id="{9705906E-937B-4078-BA44-739029FF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567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6" name="Freeform 235">
              <a:extLst>
                <a:ext uri="{FF2B5EF4-FFF2-40B4-BE49-F238E27FC236}">
                  <a16:creationId xmlns:a16="http://schemas.microsoft.com/office/drawing/2014/main" id="{6760BAFE-0BB7-4DE2-9E50-CC3F8B3C3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5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7" name="Freeform 236">
              <a:extLst>
                <a:ext uri="{FF2B5EF4-FFF2-40B4-BE49-F238E27FC236}">
                  <a16:creationId xmlns:a16="http://schemas.microsoft.com/office/drawing/2014/main" id="{DC0FE4DC-D070-4369-A85F-367F11B43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517"/>
              <a:ext cx="28" cy="0"/>
            </a:xfrm>
            <a:custGeom>
              <a:avLst/>
              <a:gdLst>
                <a:gd name="T0" fmla="*/ 0 w 28"/>
                <a:gd name="T1" fmla="*/ 0 w 28"/>
                <a:gd name="T2" fmla="*/ 0 w 28"/>
                <a:gd name="T3" fmla="*/ 0 w 28"/>
                <a:gd name="T4" fmla="*/ 0 w 28"/>
                <a:gd name="T5" fmla="*/ 28 w 28"/>
                <a:gd name="T6" fmla="*/ 28 w 28"/>
                <a:gd name="T7" fmla="*/ 28 w 28"/>
                <a:gd name="T8" fmla="*/ 28 w 28"/>
                <a:gd name="T9" fmla="*/ 28 w 28"/>
                <a:gd name="T10" fmla="*/ 0 w 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8" name="Freeform 237">
              <a:extLst>
                <a:ext uri="{FF2B5EF4-FFF2-40B4-BE49-F238E27FC236}">
                  <a16:creationId xmlns:a16="http://schemas.microsoft.com/office/drawing/2014/main" id="{0D126650-3253-44E7-A8D8-B113B3DAD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4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9" name="Freeform 238">
              <a:extLst>
                <a:ext uri="{FF2B5EF4-FFF2-40B4-BE49-F238E27FC236}">
                  <a16:creationId xmlns:a16="http://schemas.microsoft.com/office/drawing/2014/main" id="{8426A827-0C37-4F69-9D59-AD478994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466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0" name="Freeform 239">
              <a:extLst>
                <a:ext uri="{FF2B5EF4-FFF2-40B4-BE49-F238E27FC236}">
                  <a16:creationId xmlns:a16="http://schemas.microsoft.com/office/drawing/2014/main" id="{B42B78AC-3754-4D79-9090-12F4E7E4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4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" name="Freeform 240">
              <a:extLst>
                <a:ext uri="{FF2B5EF4-FFF2-40B4-BE49-F238E27FC236}">
                  <a16:creationId xmlns:a16="http://schemas.microsoft.com/office/drawing/2014/main" id="{EF8F9C73-57AB-4C6A-A06E-25FFA6D6B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416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0 w 10"/>
                <a:gd name="T4" fmla="*/ 0 w 10"/>
                <a:gd name="T5" fmla="*/ 10 w 10"/>
                <a:gd name="T6" fmla="*/ 10 w 10"/>
                <a:gd name="T7" fmla="*/ 10 w 10"/>
                <a:gd name="T8" fmla="*/ 10 w 10"/>
                <a:gd name="T9" fmla="*/ 10 w 10"/>
                <a:gd name="T10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" name="Rectangle 241">
              <a:extLst>
                <a:ext uri="{FF2B5EF4-FFF2-40B4-BE49-F238E27FC236}">
                  <a16:creationId xmlns:a16="http://schemas.microsoft.com/office/drawing/2014/main" id="{9466D6AD-9A44-4176-AECB-7564A9913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66" y="907"/>
              <a:ext cx="16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# Cells </a:t>
              </a:r>
              <a:endParaRPr lang="en-US" altLang="en-US"/>
            </a:p>
          </p:txBody>
        </p:sp>
        <p:sp>
          <p:nvSpPr>
            <p:cNvPr id="4303" name="Freeform 242">
              <a:extLst>
                <a:ext uri="{FF2B5EF4-FFF2-40B4-BE49-F238E27FC236}">
                  <a16:creationId xmlns:a16="http://schemas.microsoft.com/office/drawing/2014/main" id="{CD26109F-85C1-4228-8849-2171FE0D8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66"/>
              <a:ext cx="1175" cy="1175"/>
            </a:xfrm>
            <a:custGeom>
              <a:avLst/>
              <a:gdLst>
                <a:gd name="T0" fmla="*/ 0 w 1175"/>
                <a:gd name="T1" fmla="*/ 0 h 1175"/>
                <a:gd name="T2" fmla="*/ 1175 w 1175"/>
                <a:gd name="T3" fmla="*/ 0 h 1175"/>
                <a:gd name="T4" fmla="*/ 1175 w 1175"/>
                <a:gd name="T5" fmla="*/ 1175 h 1175"/>
                <a:gd name="T6" fmla="*/ 0 w 1175"/>
                <a:gd name="T7" fmla="*/ 1175 h 1175"/>
                <a:gd name="T8" fmla="*/ 0 w 1175"/>
                <a:gd name="T9" fmla="*/ 0 h 1175"/>
                <a:gd name="T10" fmla="*/ 0 w 1175"/>
                <a:gd name="T11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5" h="1175">
                  <a:moveTo>
                    <a:pt x="0" y="0"/>
                  </a:moveTo>
                  <a:lnTo>
                    <a:pt x="1175" y="0"/>
                  </a:lnTo>
                  <a:lnTo>
                    <a:pt x="1175" y="1175"/>
                  </a:lnTo>
                  <a:lnTo>
                    <a:pt x="0" y="117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07" name="Group 248">
            <a:extLst>
              <a:ext uri="{FF2B5EF4-FFF2-40B4-BE49-F238E27FC236}">
                <a16:creationId xmlns:a16="http://schemas.microsoft.com/office/drawing/2014/main" id="{94B847AE-129F-452D-B6BD-C55B4D2E91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5960" y="3863944"/>
            <a:ext cx="2185988" cy="2079625"/>
            <a:chOff x="339" y="2367"/>
            <a:chExt cx="1377" cy="1310"/>
          </a:xfrm>
        </p:grpSpPr>
        <p:sp>
          <p:nvSpPr>
            <p:cNvPr id="4310" name="Rectangle 250">
              <a:extLst>
                <a:ext uri="{FF2B5EF4-FFF2-40B4-BE49-F238E27FC236}">
                  <a16:creationId xmlns:a16="http://schemas.microsoft.com/office/drawing/2014/main" id="{6477E55F-8FE5-454D-BA14-752651301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2367"/>
              <a:ext cx="1099" cy="10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" name="Freeform 251">
              <a:extLst>
                <a:ext uri="{FF2B5EF4-FFF2-40B4-BE49-F238E27FC236}">
                  <a16:creationId xmlns:a16="http://schemas.microsoft.com/office/drawing/2014/main" id="{E7614E70-9562-49A9-98CA-7427718B9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2482"/>
              <a:ext cx="1095" cy="983"/>
            </a:xfrm>
            <a:custGeom>
              <a:avLst/>
              <a:gdLst>
                <a:gd name="T0" fmla="*/ 9 w 1095"/>
                <a:gd name="T1" fmla="*/ 834 h 983"/>
                <a:gd name="T2" fmla="*/ 30 w 1095"/>
                <a:gd name="T3" fmla="*/ 971 h 983"/>
                <a:gd name="T4" fmla="*/ 52 w 1095"/>
                <a:gd name="T5" fmla="*/ 979 h 983"/>
                <a:gd name="T6" fmla="*/ 73 w 1095"/>
                <a:gd name="T7" fmla="*/ 979 h 983"/>
                <a:gd name="T8" fmla="*/ 95 w 1095"/>
                <a:gd name="T9" fmla="*/ 975 h 983"/>
                <a:gd name="T10" fmla="*/ 116 w 1095"/>
                <a:gd name="T11" fmla="*/ 971 h 983"/>
                <a:gd name="T12" fmla="*/ 137 w 1095"/>
                <a:gd name="T13" fmla="*/ 966 h 983"/>
                <a:gd name="T14" fmla="*/ 159 w 1095"/>
                <a:gd name="T15" fmla="*/ 962 h 983"/>
                <a:gd name="T16" fmla="*/ 180 w 1095"/>
                <a:gd name="T17" fmla="*/ 962 h 983"/>
                <a:gd name="T18" fmla="*/ 201 w 1095"/>
                <a:gd name="T19" fmla="*/ 962 h 983"/>
                <a:gd name="T20" fmla="*/ 223 w 1095"/>
                <a:gd name="T21" fmla="*/ 953 h 983"/>
                <a:gd name="T22" fmla="*/ 244 w 1095"/>
                <a:gd name="T23" fmla="*/ 795 h 983"/>
                <a:gd name="T24" fmla="*/ 266 w 1095"/>
                <a:gd name="T25" fmla="*/ 594 h 983"/>
                <a:gd name="T26" fmla="*/ 287 w 1095"/>
                <a:gd name="T27" fmla="*/ 0 h 983"/>
                <a:gd name="T28" fmla="*/ 308 w 1095"/>
                <a:gd name="T29" fmla="*/ 765 h 983"/>
                <a:gd name="T30" fmla="*/ 330 w 1095"/>
                <a:gd name="T31" fmla="*/ 941 h 983"/>
                <a:gd name="T32" fmla="*/ 351 w 1095"/>
                <a:gd name="T33" fmla="*/ 962 h 983"/>
                <a:gd name="T34" fmla="*/ 372 w 1095"/>
                <a:gd name="T35" fmla="*/ 962 h 983"/>
                <a:gd name="T36" fmla="*/ 394 w 1095"/>
                <a:gd name="T37" fmla="*/ 966 h 983"/>
                <a:gd name="T38" fmla="*/ 415 w 1095"/>
                <a:gd name="T39" fmla="*/ 962 h 983"/>
                <a:gd name="T40" fmla="*/ 437 w 1095"/>
                <a:gd name="T41" fmla="*/ 958 h 983"/>
                <a:gd name="T42" fmla="*/ 458 w 1095"/>
                <a:gd name="T43" fmla="*/ 958 h 983"/>
                <a:gd name="T44" fmla="*/ 479 w 1095"/>
                <a:gd name="T45" fmla="*/ 941 h 983"/>
                <a:gd name="T46" fmla="*/ 501 w 1095"/>
                <a:gd name="T47" fmla="*/ 928 h 983"/>
                <a:gd name="T48" fmla="*/ 522 w 1095"/>
                <a:gd name="T49" fmla="*/ 936 h 983"/>
                <a:gd name="T50" fmla="*/ 543 w 1095"/>
                <a:gd name="T51" fmla="*/ 889 h 983"/>
                <a:gd name="T52" fmla="*/ 565 w 1095"/>
                <a:gd name="T53" fmla="*/ 885 h 983"/>
                <a:gd name="T54" fmla="*/ 586 w 1095"/>
                <a:gd name="T55" fmla="*/ 932 h 983"/>
                <a:gd name="T56" fmla="*/ 608 w 1095"/>
                <a:gd name="T57" fmla="*/ 966 h 983"/>
                <a:gd name="T58" fmla="*/ 629 w 1095"/>
                <a:gd name="T59" fmla="*/ 975 h 983"/>
                <a:gd name="T60" fmla="*/ 650 w 1095"/>
                <a:gd name="T61" fmla="*/ 979 h 983"/>
                <a:gd name="T62" fmla="*/ 672 w 1095"/>
                <a:gd name="T63" fmla="*/ 983 h 983"/>
                <a:gd name="T64" fmla="*/ 693 w 1095"/>
                <a:gd name="T65" fmla="*/ 983 h 983"/>
                <a:gd name="T66" fmla="*/ 714 w 1095"/>
                <a:gd name="T67" fmla="*/ 983 h 983"/>
                <a:gd name="T68" fmla="*/ 736 w 1095"/>
                <a:gd name="T69" fmla="*/ 983 h 983"/>
                <a:gd name="T70" fmla="*/ 757 w 1095"/>
                <a:gd name="T71" fmla="*/ 983 h 983"/>
                <a:gd name="T72" fmla="*/ 779 w 1095"/>
                <a:gd name="T73" fmla="*/ 979 h 983"/>
                <a:gd name="T74" fmla="*/ 800 w 1095"/>
                <a:gd name="T75" fmla="*/ 979 h 983"/>
                <a:gd name="T76" fmla="*/ 821 w 1095"/>
                <a:gd name="T77" fmla="*/ 975 h 983"/>
                <a:gd name="T78" fmla="*/ 843 w 1095"/>
                <a:gd name="T79" fmla="*/ 975 h 983"/>
                <a:gd name="T80" fmla="*/ 864 w 1095"/>
                <a:gd name="T81" fmla="*/ 975 h 983"/>
                <a:gd name="T82" fmla="*/ 885 w 1095"/>
                <a:gd name="T83" fmla="*/ 979 h 983"/>
                <a:gd name="T84" fmla="*/ 907 w 1095"/>
                <a:gd name="T85" fmla="*/ 983 h 983"/>
                <a:gd name="T86" fmla="*/ 928 w 1095"/>
                <a:gd name="T87" fmla="*/ 983 h 983"/>
                <a:gd name="T88" fmla="*/ 950 w 1095"/>
                <a:gd name="T89" fmla="*/ 983 h 983"/>
                <a:gd name="T90" fmla="*/ 971 w 1095"/>
                <a:gd name="T91" fmla="*/ 983 h 983"/>
                <a:gd name="T92" fmla="*/ 992 w 1095"/>
                <a:gd name="T93" fmla="*/ 983 h 983"/>
                <a:gd name="T94" fmla="*/ 1014 w 1095"/>
                <a:gd name="T95" fmla="*/ 983 h 983"/>
                <a:gd name="T96" fmla="*/ 1035 w 1095"/>
                <a:gd name="T97" fmla="*/ 983 h 983"/>
                <a:gd name="T98" fmla="*/ 1056 w 1095"/>
                <a:gd name="T99" fmla="*/ 979 h 983"/>
                <a:gd name="T100" fmla="*/ 1078 w 1095"/>
                <a:gd name="T101" fmla="*/ 971 h 983"/>
                <a:gd name="T102" fmla="*/ 1095 w 1095"/>
                <a:gd name="T103" fmla="*/ 98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5" h="983">
                  <a:moveTo>
                    <a:pt x="0" y="983"/>
                  </a:moveTo>
                  <a:lnTo>
                    <a:pt x="0" y="530"/>
                  </a:lnTo>
                  <a:lnTo>
                    <a:pt x="0" y="530"/>
                  </a:lnTo>
                  <a:lnTo>
                    <a:pt x="5" y="684"/>
                  </a:lnTo>
                  <a:lnTo>
                    <a:pt x="9" y="834"/>
                  </a:lnTo>
                  <a:lnTo>
                    <a:pt x="13" y="911"/>
                  </a:lnTo>
                  <a:lnTo>
                    <a:pt x="18" y="941"/>
                  </a:lnTo>
                  <a:lnTo>
                    <a:pt x="22" y="953"/>
                  </a:lnTo>
                  <a:lnTo>
                    <a:pt x="26" y="962"/>
                  </a:lnTo>
                  <a:lnTo>
                    <a:pt x="30" y="971"/>
                  </a:lnTo>
                  <a:lnTo>
                    <a:pt x="35" y="975"/>
                  </a:lnTo>
                  <a:lnTo>
                    <a:pt x="39" y="975"/>
                  </a:lnTo>
                  <a:lnTo>
                    <a:pt x="43" y="975"/>
                  </a:lnTo>
                  <a:lnTo>
                    <a:pt x="47" y="979"/>
                  </a:lnTo>
                  <a:lnTo>
                    <a:pt x="52" y="979"/>
                  </a:lnTo>
                  <a:lnTo>
                    <a:pt x="56" y="979"/>
                  </a:lnTo>
                  <a:lnTo>
                    <a:pt x="60" y="979"/>
                  </a:lnTo>
                  <a:lnTo>
                    <a:pt x="65" y="979"/>
                  </a:lnTo>
                  <a:lnTo>
                    <a:pt x="69" y="979"/>
                  </a:lnTo>
                  <a:lnTo>
                    <a:pt x="73" y="979"/>
                  </a:lnTo>
                  <a:lnTo>
                    <a:pt x="77" y="979"/>
                  </a:lnTo>
                  <a:lnTo>
                    <a:pt x="82" y="979"/>
                  </a:lnTo>
                  <a:lnTo>
                    <a:pt x="86" y="975"/>
                  </a:lnTo>
                  <a:lnTo>
                    <a:pt x="90" y="975"/>
                  </a:lnTo>
                  <a:lnTo>
                    <a:pt x="95" y="975"/>
                  </a:lnTo>
                  <a:lnTo>
                    <a:pt x="99" y="975"/>
                  </a:lnTo>
                  <a:lnTo>
                    <a:pt x="103" y="975"/>
                  </a:lnTo>
                  <a:lnTo>
                    <a:pt x="107" y="975"/>
                  </a:lnTo>
                  <a:lnTo>
                    <a:pt x="112" y="975"/>
                  </a:lnTo>
                  <a:lnTo>
                    <a:pt x="116" y="971"/>
                  </a:lnTo>
                  <a:lnTo>
                    <a:pt x="120" y="971"/>
                  </a:lnTo>
                  <a:lnTo>
                    <a:pt x="124" y="971"/>
                  </a:lnTo>
                  <a:lnTo>
                    <a:pt x="129" y="966"/>
                  </a:lnTo>
                  <a:lnTo>
                    <a:pt x="133" y="966"/>
                  </a:lnTo>
                  <a:lnTo>
                    <a:pt x="137" y="966"/>
                  </a:lnTo>
                  <a:lnTo>
                    <a:pt x="142" y="966"/>
                  </a:lnTo>
                  <a:lnTo>
                    <a:pt x="146" y="962"/>
                  </a:lnTo>
                  <a:lnTo>
                    <a:pt x="150" y="962"/>
                  </a:lnTo>
                  <a:lnTo>
                    <a:pt x="154" y="962"/>
                  </a:lnTo>
                  <a:lnTo>
                    <a:pt x="159" y="962"/>
                  </a:lnTo>
                  <a:lnTo>
                    <a:pt x="163" y="962"/>
                  </a:lnTo>
                  <a:lnTo>
                    <a:pt x="167" y="962"/>
                  </a:lnTo>
                  <a:lnTo>
                    <a:pt x="171" y="962"/>
                  </a:lnTo>
                  <a:lnTo>
                    <a:pt x="176" y="962"/>
                  </a:lnTo>
                  <a:lnTo>
                    <a:pt x="180" y="962"/>
                  </a:lnTo>
                  <a:lnTo>
                    <a:pt x="184" y="962"/>
                  </a:lnTo>
                  <a:lnTo>
                    <a:pt x="189" y="962"/>
                  </a:lnTo>
                  <a:lnTo>
                    <a:pt x="193" y="962"/>
                  </a:lnTo>
                  <a:lnTo>
                    <a:pt x="197" y="962"/>
                  </a:lnTo>
                  <a:lnTo>
                    <a:pt x="201" y="962"/>
                  </a:lnTo>
                  <a:lnTo>
                    <a:pt x="206" y="962"/>
                  </a:lnTo>
                  <a:lnTo>
                    <a:pt x="210" y="962"/>
                  </a:lnTo>
                  <a:lnTo>
                    <a:pt x="214" y="962"/>
                  </a:lnTo>
                  <a:lnTo>
                    <a:pt x="218" y="958"/>
                  </a:lnTo>
                  <a:lnTo>
                    <a:pt x="223" y="953"/>
                  </a:lnTo>
                  <a:lnTo>
                    <a:pt x="227" y="945"/>
                  </a:lnTo>
                  <a:lnTo>
                    <a:pt x="231" y="928"/>
                  </a:lnTo>
                  <a:lnTo>
                    <a:pt x="236" y="894"/>
                  </a:lnTo>
                  <a:lnTo>
                    <a:pt x="240" y="851"/>
                  </a:lnTo>
                  <a:lnTo>
                    <a:pt x="244" y="795"/>
                  </a:lnTo>
                  <a:lnTo>
                    <a:pt x="248" y="735"/>
                  </a:lnTo>
                  <a:lnTo>
                    <a:pt x="253" y="684"/>
                  </a:lnTo>
                  <a:lnTo>
                    <a:pt x="257" y="654"/>
                  </a:lnTo>
                  <a:lnTo>
                    <a:pt x="261" y="633"/>
                  </a:lnTo>
                  <a:lnTo>
                    <a:pt x="266" y="594"/>
                  </a:lnTo>
                  <a:lnTo>
                    <a:pt x="270" y="492"/>
                  </a:lnTo>
                  <a:lnTo>
                    <a:pt x="274" y="325"/>
                  </a:lnTo>
                  <a:lnTo>
                    <a:pt x="278" y="150"/>
                  </a:lnTo>
                  <a:lnTo>
                    <a:pt x="283" y="18"/>
                  </a:lnTo>
                  <a:lnTo>
                    <a:pt x="287" y="0"/>
                  </a:lnTo>
                  <a:lnTo>
                    <a:pt x="291" y="103"/>
                  </a:lnTo>
                  <a:lnTo>
                    <a:pt x="295" y="278"/>
                  </a:lnTo>
                  <a:lnTo>
                    <a:pt x="300" y="479"/>
                  </a:lnTo>
                  <a:lnTo>
                    <a:pt x="304" y="650"/>
                  </a:lnTo>
                  <a:lnTo>
                    <a:pt x="308" y="765"/>
                  </a:lnTo>
                  <a:lnTo>
                    <a:pt x="313" y="834"/>
                  </a:lnTo>
                  <a:lnTo>
                    <a:pt x="317" y="881"/>
                  </a:lnTo>
                  <a:lnTo>
                    <a:pt x="321" y="906"/>
                  </a:lnTo>
                  <a:lnTo>
                    <a:pt x="325" y="928"/>
                  </a:lnTo>
                  <a:lnTo>
                    <a:pt x="330" y="941"/>
                  </a:lnTo>
                  <a:lnTo>
                    <a:pt x="334" y="945"/>
                  </a:lnTo>
                  <a:lnTo>
                    <a:pt x="338" y="949"/>
                  </a:lnTo>
                  <a:lnTo>
                    <a:pt x="342" y="958"/>
                  </a:lnTo>
                  <a:lnTo>
                    <a:pt x="347" y="958"/>
                  </a:lnTo>
                  <a:lnTo>
                    <a:pt x="351" y="962"/>
                  </a:lnTo>
                  <a:lnTo>
                    <a:pt x="355" y="962"/>
                  </a:lnTo>
                  <a:lnTo>
                    <a:pt x="360" y="962"/>
                  </a:lnTo>
                  <a:lnTo>
                    <a:pt x="364" y="962"/>
                  </a:lnTo>
                  <a:lnTo>
                    <a:pt x="368" y="962"/>
                  </a:lnTo>
                  <a:lnTo>
                    <a:pt x="372" y="962"/>
                  </a:lnTo>
                  <a:lnTo>
                    <a:pt x="377" y="962"/>
                  </a:lnTo>
                  <a:lnTo>
                    <a:pt x="381" y="962"/>
                  </a:lnTo>
                  <a:lnTo>
                    <a:pt x="385" y="962"/>
                  </a:lnTo>
                  <a:lnTo>
                    <a:pt x="389" y="966"/>
                  </a:lnTo>
                  <a:lnTo>
                    <a:pt x="394" y="966"/>
                  </a:lnTo>
                  <a:lnTo>
                    <a:pt x="398" y="966"/>
                  </a:lnTo>
                  <a:lnTo>
                    <a:pt x="402" y="966"/>
                  </a:lnTo>
                  <a:lnTo>
                    <a:pt x="407" y="962"/>
                  </a:lnTo>
                  <a:lnTo>
                    <a:pt x="411" y="962"/>
                  </a:lnTo>
                  <a:lnTo>
                    <a:pt x="415" y="962"/>
                  </a:lnTo>
                  <a:lnTo>
                    <a:pt x="419" y="962"/>
                  </a:lnTo>
                  <a:lnTo>
                    <a:pt x="424" y="962"/>
                  </a:lnTo>
                  <a:lnTo>
                    <a:pt x="428" y="958"/>
                  </a:lnTo>
                  <a:lnTo>
                    <a:pt x="432" y="958"/>
                  </a:lnTo>
                  <a:lnTo>
                    <a:pt x="437" y="958"/>
                  </a:lnTo>
                  <a:lnTo>
                    <a:pt x="441" y="958"/>
                  </a:lnTo>
                  <a:lnTo>
                    <a:pt x="445" y="958"/>
                  </a:lnTo>
                  <a:lnTo>
                    <a:pt x="449" y="953"/>
                  </a:lnTo>
                  <a:lnTo>
                    <a:pt x="454" y="958"/>
                  </a:lnTo>
                  <a:lnTo>
                    <a:pt x="458" y="958"/>
                  </a:lnTo>
                  <a:lnTo>
                    <a:pt x="462" y="958"/>
                  </a:lnTo>
                  <a:lnTo>
                    <a:pt x="466" y="953"/>
                  </a:lnTo>
                  <a:lnTo>
                    <a:pt x="471" y="949"/>
                  </a:lnTo>
                  <a:lnTo>
                    <a:pt x="475" y="949"/>
                  </a:lnTo>
                  <a:lnTo>
                    <a:pt x="479" y="941"/>
                  </a:lnTo>
                  <a:lnTo>
                    <a:pt x="484" y="941"/>
                  </a:lnTo>
                  <a:lnTo>
                    <a:pt x="488" y="932"/>
                  </a:lnTo>
                  <a:lnTo>
                    <a:pt x="492" y="932"/>
                  </a:lnTo>
                  <a:lnTo>
                    <a:pt x="496" y="928"/>
                  </a:lnTo>
                  <a:lnTo>
                    <a:pt x="501" y="928"/>
                  </a:lnTo>
                  <a:lnTo>
                    <a:pt x="505" y="932"/>
                  </a:lnTo>
                  <a:lnTo>
                    <a:pt x="509" y="932"/>
                  </a:lnTo>
                  <a:lnTo>
                    <a:pt x="513" y="936"/>
                  </a:lnTo>
                  <a:lnTo>
                    <a:pt x="518" y="936"/>
                  </a:lnTo>
                  <a:lnTo>
                    <a:pt x="522" y="936"/>
                  </a:lnTo>
                  <a:lnTo>
                    <a:pt x="526" y="928"/>
                  </a:lnTo>
                  <a:lnTo>
                    <a:pt x="531" y="924"/>
                  </a:lnTo>
                  <a:lnTo>
                    <a:pt x="535" y="911"/>
                  </a:lnTo>
                  <a:lnTo>
                    <a:pt x="539" y="902"/>
                  </a:lnTo>
                  <a:lnTo>
                    <a:pt x="543" y="889"/>
                  </a:lnTo>
                  <a:lnTo>
                    <a:pt x="548" y="881"/>
                  </a:lnTo>
                  <a:lnTo>
                    <a:pt x="552" y="877"/>
                  </a:lnTo>
                  <a:lnTo>
                    <a:pt x="556" y="877"/>
                  </a:lnTo>
                  <a:lnTo>
                    <a:pt x="561" y="881"/>
                  </a:lnTo>
                  <a:lnTo>
                    <a:pt x="565" y="885"/>
                  </a:lnTo>
                  <a:lnTo>
                    <a:pt x="569" y="894"/>
                  </a:lnTo>
                  <a:lnTo>
                    <a:pt x="573" y="902"/>
                  </a:lnTo>
                  <a:lnTo>
                    <a:pt x="578" y="911"/>
                  </a:lnTo>
                  <a:lnTo>
                    <a:pt x="582" y="924"/>
                  </a:lnTo>
                  <a:lnTo>
                    <a:pt x="586" y="932"/>
                  </a:lnTo>
                  <a:lnTo>
                    <a:pt x="590" y="941"/>
                  </a:lnTo>
                  <a:lnTo>
                    <a:pt x="595" y="949"/>
                  </a:lnTo>
                  <a:lnTo>
                    <a:pt x="599" y="958"/>
                  </a:lnTo>
                  <a:lnTo>
                    <a:pt x="603" y="962"/>
                  </a:lnTo>
                  <a:lnTo>
                    <a:pt x="608" y="966"/>
                  </a:lnTo>
                  <a:lnTo>
                    <a:pt x="612" y="971"/>
                  </a:lnTo>
                  <a:lnTo>
                    <a:pt x="616" y="971"/>
                  </a:lnTo>
                  <a:lnTo>
                    <a:pt x="620" y="975"/>
                  </a:lnTo>
                  <a:lnTo>
                    <a:pt x="625" y="975"/>
                  </a:lnTo>
                  <a:lnTo>
                    <a:pt x="629" y="975"/>
                  </a:lnTo>
                  <a:lnTo>
                    <a:pt x="633" y="979"/>
                  </a:lnTo>
                  <a:lnTo>
                    <a:pt x="637" y="979"/>
                  </a:lnTo>
                  <a:lnTo>
                    <a:pt x="642" y="979"/>
                  </a:lnTo>
                  <a:lnTo>
                    <a:pt x="646" y="979"/>
                  </a:lnTo>
                  <a:lnTo>
                    <a:pt x="650" y="979"/>
                  </a:lnTo>
                  <a:lnTo>
                    <a:pt x="655" y="983"/>
                  </a:lnTo>
                  <a:lnTo>
                    <a:pt x="659" y="983"/>
                  </a:lnTo>
                  <a:lnTo>
                    <a:pt x="663" y="983"/>
                  </a:lnTo>
                  <a:lnTo>
                    <a:pt x="667" y="983"/>
                  </a:lnTo>
                  <a:lnTo>
                    <a:pt x="672" y="983"/>
                  </a:lnTo>
                  <a:lnTo>
                    <a:pt x="676" y="983"/>
                  </a:lnTo>
                  <a:lnTo>
                    <a:pt x="680" y="983"/>
                  </a:lnTo>
                  <a:lnTo>
                    <a:pt x="684" y="983"/>
                  </a:lnTo>
                  <a:lnTo>
                    <a:pt x="689" y="983"/>
                  </a:lnTo>
                  <a:lnTo>
                    <a:pt x="693" y="983"/>
                  </a:lnTo>
                  <a:lnTo>
                    <a:pt x="697" y="983"/>
                  </a:lnTo>
                  <a:lnTo>
                    <a:pt x="702" y="983"/>
                  </a:lnTo>
                  <a:lnTo>
                    <a:pt x="706" y="983"/>
                  </a:lnTo>
                  <a:lnTo>
                    <a:pt x="710" y="983"/>
                  </a:lnTo>
                  <a:lnTo>
                    <a:pt x="714" y="983"/>
                  </a:lnTo>
                  <a:lnTo>
                    <a:pt x="719" y="983"/>
                  </a:lnTo>
                  <a:lnTo>
                    <a:pt x="723" y="983"/>
                  </a:lnTo>
                  <a:lnTo>
                    <a:pt x="727" y="983"/>
                  </a:lnTo>
                  <a:lnTo>
                    <a:pt x="732" y="983"/>
                  </a:lnTo>
                  <a:lnTo>
                    <a:pt x="736" y="983"/>
                  </a:lnTo>
                  <a:lnTo>
                    <a:pt x="740" y="983"/>
                  </a:lnTo>
                  <a:lnTo>
                    <a:pt x="744" y="983"/>
                  </a:lnTo>
                  <a:lnTo>
                    <a:pt x="749" y="983"/>
                  </a:lnTo>
                  <a:lnTo>
                    <a:pt x="753" y="983"/>
                  </a:lnTo>
                  <a:lnTo>
                    <a:pt x="757" y="983"/>
                  </a:lnTo>
                  <a:lnTo>
                    <a:pt x="761" y="983"/>
                  </a:lnTo>
                  <a:lnTo>
                    <a:pt x="766" y="979"/>
                  </a:lnTo>
                  <a:lnTo>
                    <a:pt x="770" y="979"/>
                  </a:lnTo>
                  <a:lnTo>
                    <a:pt x="774" y="979"/>
                  </a:lnTo>
                  <a:lnTo>
                    <a:pt x="779" y="979"/>
                  </a:lnTo>
                  <a:lnTo>
                    <a:pt x="783" y="979"/>
                  </a:lnTo>
                  <a:lnTo>
                    <a:pt x="787" y="979"/>
                  </a:lnTo>
                  <a:lnTo>
                    <a:pt x="791" y="979"/>
                  </a:lnTo>
                  <a:lnTo>
                    <a:pt x="796" y="979"/>
                  </a:lnTo>
                  <a:lnTo>
                    <a:pt x="800" y="979"/>
                  </a:lnTo>
                  <a:lnTo>
                    <a:pt x="804" y="979"/>
                  </a:lnTo>
                  <a:lnTo>
                    <a:pt x="808" y="979"/>
                  </a:lnTo>
                  <a:lnTo>
                    <a:pt x="813" y="979"/>
                  </a:lnTo>
                  <a:lnTo>
                    <a:pt x="817" y="975"/>
                  </a:lnTo>
                  <a:lnTo>
                    <a:pt x="821" y="975"/>
                  </a:lnTo>
                  <a:lnTo>
                    <a:pt x="826" y="975"/>
                  </a:lnTo>
                  <a:lnTo>
                    <a:pt x="830" y="975"/>
                  </a:lnTo>
                  <a:lnTo>
                    <a:pt x="834" y="975"/>
                  </a:lnTo>
                  <a:lnTo>
                    <a:pt x="838" y="975"/>
                  </a:lnTo>
                  <a:lnTo>
                    <a:pt x="843" y="975"/>
                  </a:lnTo>
                  <a:lnTo>
                    <a:pt x="847" y="975"/>
                  </a:lnTo>
                  <a:lnTo>
                    <a:pt x="851" y="975"/>
                  </a:lnTo>
                  <a:lnTo>
                    <a:pt x="855" y="975"/>
                  </a:lnTo>
                  <a:lnTo>
                    <a:pt x="860" y="975"/>
                  </a:lnTo>
                  <a:lnTo>
                    <a:pt x="864" y="975"/>
                  </a:lnTo>
                  <a:lnTo>
                    <a:pt x="868" y="975"/>
                  </a:lnTo>
                  <a:lnTo>
                    <a:pt x="873" y="975"/>
                  </a:lnTo>
                  <a:lnTo>
                    <a:pt x="877" y="979"/>
                  </a:lnTo>
                  <a:lnTo>
                    <a:pt x="881" y="979"/>
                  </a:lnTo>
                  <a:lnTo>
                    <a:pt x="885" y="979"/>
                  </a:lnTo>
                  <a:lnTo>
                    <a:pt x="890" y="979"/>
                  </a:lnTo>
                  <a:lnTo>
                    <a:pt x="894" y="983"/>
                  </a:lnTo>
                  <a:lnTo>
                    <a:pt x="898" y="983"/>
                  </a:lnTo>
                  <a:lnTo>
                    <a:pt x="903" y="983"/>
                  </a:lnTo>
                  <a:lnTo>
                    <a:pt x="907" y="983"/>
                  </a:lnTo>
                  <a:lnTo>
                    <a:pt x="911" y="983"/>
                  </a:lnTo>
                  <a:lnTo>
                    <a:pt x="915" y="983"/>
                  </a:lnTo>
                  <a:lnTo>
                    <a:pt x="920" y="983"/>
                  </a:lnTo>
                  <a:lnTo>
                    <a:pt x="924" y="983"/>
                  </a:lnTo>
                  <a:lnTo>
                    <a:pt x="928" y="983"/>
                  </a:lnTo>
                  <a:lnTo>
                    <a:pt x="932" y="983"/>
                  </a:lnTo>
                  <a:lnTo>
                    <a:pt x="937" y="983"/>
                  </a:lnTo>
                  <a:lnTo>
                    <a:pt x="941" y="983"/>
                  </a:lnTo>
                  <a:lnTo>
                    <a:pt x="945" y="983"/>
                  </a:lnTo>
                  <a:lnTo>
                    <a:pt x="950" y="983"/>
                  </a:lnTo>
                  <a:lnTo>
                    <a:pt x="954" y="983"/>
                  </a:lnTo>
                  <a:lnTo>
                    <a:pt x="958" y="983"/>
                  </a:lnTo>
                  <a:lnTo>
                    <a:pt x="962" y="983"/>
                  </a:lnTo>
                  <a:lnTo>
                    <a:pt x="967" y="983"/>
                  </a:lnTo>
                  <a:lnTo>
                    <a:pt x="971" y="983"/>
                  </a:lnTo>
                  <a:lnTo>
                    <a:pt x="975" y="983"/>
                  </a:lnTo>
                  <a:lnTo>
                    <a:pt x="979" y="983"/>
                  </a:lnTo>
                  <a:lnTo>
                    <a:pt x="984" y="983"/>
                  </a:lnTo>
                  <a:lnTo>
                    <a:pt x="988" y="983"/>
                  </a:lnTo>
                  <a:lnTo>
                    <a:pt x="992" y="983"/>
                  </a:lnTo>
                  <a:lnTo>
                    <a:pt x="997" y="983"/>
                  </a:lnTo>
                  <a:lnTo>
                    <a:pt x="1001" y="983"/>
                  </a:lnTo>
                  <a:lnTo>
                    <a:pt x="1005" y="983"/>
                  </a:lnTo>
                  <a:lnTo>
                    <a:pt x="1009" y="983"/>
                  </a:lnTo>
                  <a:lnTo>
                    <a:pt x="1014" y="983"/>
                  </a:lnTo>
                  <a:lnTo>
                    <a:pt x="1018" y="983"/>
                  </a:lnTo>
                  <a:lnTo>
                    <a:pt x="1022" y="983"/>
                  </a:lnTo>
                  <a:lnTo>
                    <a:pt x="1026" y="983"/>
                  </a:lnTo>
                  <a:lnTo>
                    <a:pt x="1031" y="983"/>
                  </a:lnTo>
                  <a:lnTo>
                    <a:pt x="1035" y="983"/>
                  </a:lnTo>
                  <a:lnTo>
                    <a:pt x="1039" y="983"/>
                  </a:lnTo>
                  <a:lnTo>
                    <a:pt x="1044" y="983"/>
                  </a:lnTo>
                  <a:lnTo>
                    <a:pt x="1048" y="983"/>
                  </a:lnTo>
                  <a:lnTo>
                    <a:pt x="1052" y="979"/>
                  </a:lnTo>
                  <a:lnTo>
                    <a:pt x="1056" y="979"/>
                  </a:lnTo>
                  <a:lnTo>
                    <a:pt x="1061" y="979"/>
                  </a:lnTo>
                  <a:lnTo>
                    <a:pt x="1065" y="983"/>
                  </a:lnTo>
                  <a:lnTo>
                    <a:pt x="1069" y="983"/>
                  </a:lnTo>
                  <a:lnTo>
                    <a:pt x="1074" y="983"/>
                  </a:lnTo>
                  <a:lnTo>
                    <a:pt x="1078" y="971"/>
                  </a:lnTo>
                  <a:lnTo>
                    <a:pt x="1082" y="915"/>
                  </a:lnTo>
                  <a:lnTo>
                    <a:pt x="1086" y="787"/>
                  </a:lnTo>
                  <a:lnTo>
                    <a:pt x="1091" y="688"/>
                  </a:lnTo>
                  <a:lnTo>
                    <a:pt x="1095" y="688"/>
                  </a:lnTo>
                  <a:lnTo>
                    <a:pt x="1095" y="98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2" name="Freeform 252">
              <a:extLst>
                <a:ext uri="{FF2B5EF4-FFF2-40B4-BE49-F238E27FC236}">
                  <a16:creationId xmlns:a16="http://schemas.microsoft.com/office/drawing/2014/main" id="{706F54F6-18CF-4590-B241-F2E4F4B4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470"/>
              <a:ext cx="0" cy="25"/>
            </a:xfrm>
            <a:custGeom>
              <a:avLst/>
              <a:gdLst>
                <a:gd name="T0" fmla="*/ 0 h 25"/>
                <a:gd name="T1" fmla="*/ 0 h 25"/>
                <a:gd name="T2" fmla="*/ 0 h 25"/>
                <a:gd name="T3" fmla="*/ 25 h 25"/>
                <a:gd name="T4" fmla="*/ 25 h 25"/>
                <a:gd name="T5" fmla="*/ 25 h 25"/>
                <a:gd name="T6" fmla="*/ 25 h 25"/>
                <a:gd name="T7" fmla="*/ 25 h 25"/>
                <a:gd name="T8" fmla="*/ 0 h 25"/>
                <a:gd name="T9" fmla="*/ 0 h 25"/>
                <a:gd name="T10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3" name="Freeform 253">
              <a:extLst>
                <a:ext uri="{FF2B5EF4-FFF2-40B4-BE49-F238E27FC236}">
                  <a16:creationId xmlns:a16="http://schemas.microsoft.com/office/drawing/2014/main" id="{42D8DEAD-7DAB-4C65-BFA5-18B06B01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4" name="Freeform 254">
              <a:extLst>
                <a:ext uri="{FF2B5EF4-FFF2-40B4-BE49-F238E27FC236}">
                  <a16:creationId xmlns:a16="http://schemas.microsoft.com/office/drawing/2014/main" id="{24676362-CDB4-4F57-A8FE-F8157B4B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5" name="Freeform 255">
              <a:extLst>
                <a:ext uri="{FF2B5EF4-FFF2-40B4-BE49-F238E27FC236}">
                  <a16:creationId xmlns:a16="http://schemas.microsoft.com/office/drawing/2014/main" id="{A70B9600-6AAA-4A1A-9F9A-3BE57760B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6" name="Freeform 256">
              <a:extLst>
                <a:ext uri="{FF2B5EF4-FFF2-40B4-BE49-F238E27FC236}">
                  <a16:creationId xmlns:a16="http://schemas.microsoft.com/office/drawing/2014/main" id="{F819CBD5-FCCC-4564-8BD2-B056F391B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" y="3470"/>
              <a:ext cx="0" cy="25"/>
            </a:xfrm>
            <a:custGeom>
              <a:avLst/>
              <a:gdLst>
                <a:gd name="T0" fmla="*/ 0 h 25"/>
                <a:gd name="T1" fmla="*/ 0 h 25"/>
                <a:gd name="T2" fmla="*/ 0 h 25"/>
                <a:gd name="T3" fmla="*/ 25 h 25"/>
                <a:gd name="T4" fmla="*/ 25 h 25"/>
                <a:gd name="T5" fmla="*/ 25 h 25"/>
                <a:gd name="T6" fmla="*/ 25 h 25"/>
                <a:gd name="T7" fmla="*/ 25 h 25"/>
                <a:gd name="T8" fmla="*/ 0 h 25"/>
                <a:gd name="T9" fmla="*/ 0 h 25"/>
                <a:gd name="T10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7" name="Freeform 257">
              <a:extLst>
                <a:ext uri="{FF2B5EF4-FFF2-40B4-BE49-F238E27FC236}">
                  <a16:creationId xmlns:a16="http://schemas.microsoft.com/office/drawing/2014/main" id="{7429EAB3-B5E5-46A8-ABD6-DC312CA3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8" name="Freeform 258">
              <a:extLst>
                <a:ext uri="{FF2B5EF4-FFF2-40B4-BE49-F238E27FC236}">
                  <a16:creationId xmlns:a16="http://schemas.microsoft.com/office/drawing/2014/main" id="{2995D1E5-AA65-4B8E-AA5C-C9B6E2FD9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9" name="Freeform 259">
              <a:extLst>
                <a:ext uri="{FF2B5EF4-FFF2-40B4-BE49-F238E27FC236}">
                  <a16:creationId xmlns:a16="http://schemas.microsoft.com/office/drawing/2014/main" id="{BD60BE24-D0F6-4C24-9C42-4230959DC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0" name="Freeform 260">
              <a:extLst>
                <a:ext uri="{FF2B5EF4-FFF2-40B4-BE49-F238E27FC236}">
                  <a16:creationId xmlns:a16="http://schemas.microsoft.com/office/drawing/2014/main" id="{ED7C2774-959D-4DEC-B76E-B651EEBF4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" y="3470"/>
              <a:ext cx="0" cy="25"/>
            </a:xfrm>
            <a:custGeom>
              <a:avLst/>
              <a:gdLst>
                <a:gd name="T0" fmla="*/ 0 h 25"/>
                <a:gd name="T1" fmla="*/ 0 h 25"/>
                <a:gd name="T2" fmla="*/ 0 h 25"/>
                <a:gd name="T3" fmla="*/ 25 h 25"/>
                <a:gd name="T4" fmla="*/ 25 h 25"/>
                <a:gd name="T5" fmla="*/ 25 h 25"/>
                <a:gd name="T6" fmla="*/ 25 h 25"/>
                <a:gd name="T7" fmla="*/ 25 h 25"/>
                <a:gd name="T8" fmla="*/ 0 h 25"/>
                <a:gd name="T9" fmla="*/ 0 h 25"/>
                <a:gd name="T10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1" name="Freeform 261">
              <a:extLst>
                <a:ext uri="{FF2B5EF4-FFF2-40B4-BE49-F238E27FC236}">
                  <a16:creationId xmlns:a16="http://schemas.microsoft.com/office/drawing/2014/main" id="{136E8E34-2018-4DE0-B763-5617C74B3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2" name="Freeform 262">
              <a:extLst>
                <a:ext uri="{FF2B5EF4-FFF2-40B4-BE49-F238E27FC236}">
                  <a16:creationId xmlns:a16="http://schemas.microsoft.com/office/drawing/2014/main" id="{01270CB0-89A6-4612-8601-23917919B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3" name="Freeform 263">
              <a:extLst>
                <a:ext uri="{FF2B5EF4-FFF2-40B4-BE49-F238E27FC236}">
                  <a16:creationId xmlns:a16="http://schemas.microsoft.com/office/drawing/2014/main" id="{44297DE3-DB11-4B2B-94BB-F34CE5195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4" name="Freeform 264">
              <a:extLst>
                <a:ext uri="{FF2B5EF4-FFF2-40B4-BE49-F238E27FC236}">
                  <a16:creationId xmlns:a16="http://schemas.microsoft.com/office/drawing/2014/main" id="{EE1B6505-E6D6-47D7-ABAF-D819313FC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" y="3470"/>
              <a:ext cx="0" cy="25"/>
            </a:xfrm>
            <a:custGeom>
              <a:avLst/>
              <a:gdLst>
                <a:gd name="T0" fmla="*/ 0 h 25"/>
                <a:gd name="T1" fmla="*/ 0 h 25"/>
                <a:gd name="T2" fmla="*/ 0 h 25"/>
                <a:gd name="T3" fmla="*/ 25 h 25"/>
                <a:gd name="T4" fmla="*/ 25 h 25"/>
                <a:gd name="T5" fmla="*/ 25 h 25"/>
                <a:gd name="T6" fmla="*/ 25 h 25"/>
                <a:gd name="T7" fmla="*/ 25 h 25"/>
                <a:gd name="T8" fmla="*/ 0 h 25"/>
                <a:gd name="T9" fmla="*/ 0 h 25"/>
                <a:gd name="T10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5" name="Freeform 265">
              <a:extLst>
                <a:ext uri="{FF2B5EF4-FFF2-40B4-BE49-F238E27FC236}">
                  <a16:creationId xmlns:a16="http://schemas.microsoft.com/office/drawing/2014/main" id="{EB6333D0-1A1A-4900-AB00-512C7EF8A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6" name="Freeform 266">
              <a:extLst>
                <a:ext uri="{FF2B5EF4-FFF2-40B4-BE49-F238E27FC236}">
                  <a16:creationId xmlns:a16="http://schemas.microsoft.com/office/drawing/2014/main" id="{5FCD6277-53F0-4371-A771-C11939777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7" name="Freeform 267">
              <a:extLst>
                <a:ext uri="{FF2B5EF4-FFF2-40B4-BE49-F238E27FC236}">
                  <a16:creationId xmlns:a16="http://schemas.microsoft.com/office/drawing/2014/main" id="{02EC115B-37AE-4F7F-9F06-CE4A49A26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8" name="Freeform 268">
              <a:extLst>
                <a:ext uri="{FF2B5EF4-FFF2-40B4-BE49-F238E27FC236}">
                  <a16:creationId xmlns:a16="http://schemas.microsoft.com/office/drawing/2014/main" id="{A0A7F0A3-C69C-4134-984A-53133E6AF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3470"/>
              <a:ext cx="0" cy="25"/>
            </a:xfrm>
            <a:custGeom>
              <a:avLst/>
              <a:gdLst>
                <a:gd name="T0" fmla="*/ 0 h 25"/>
                <a:gd name="T1" fmla="*/ 0 h 25"/>
                <a:gd name="T2" fmla="*/ 0 h 25"/>
                <a:gd name="T3" fmla="*/ 25 h 25"/>
                <a:gd name="T4" fmla="*/ 25 h 25"/>
                <a:gd name="T5" fmla="*/ 25 h 25"/>
                <a:gd name="T6" fmla="*/ 25 h 25"/>
                <a:gd name="T7" fmla="*/ 25 h 25"/>
                <a:gd name="T8" fmla="*/ 0 h 25"/>
                <a:gd name="T9" fmla="*/ 0 h 25"/>
                <a:gd name="T10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9" name="Freeform 269">
              <a:extLst>
                <a:ext uri="{FF2B5EF4-FFF2-40B4-BE49-F238E27FC236}">
                  <a16:creationId xmlns:a16="http://schemas.microsoft.com/office/drawing/2014/main" id="{BC8BFC1B-7055-42A8-A0D9-6F1B81811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0" name="Freeform 270">
              <a:extLst>
                <a:ext uri="{FF2B5EF4-FFF2-40B4-BE49-F238E27FC236}">
                  <a16:creationId xmlns:a16="http://schemas.microsoft.com/office/drawing/2014/main" id="{47352F35-6FFB-4167-9A53-3DA3431AB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1" name="Freeform 271">
              <a:extLst>
                <a:ext uri="{FF2B5EF4-FFF2-40B4-BE49-F238E27FC236}">
                  <a16:creationId xmlns:a16="http://schemas.microsoft.com/office/drawing/2014/main" id="{06D4DB03-4F80-4303-9F7D-A3D573121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3470"/>
              <a:ext cx="0" cy="8"/>
            </a:xfrm>
            <a:custGeom>
              <a:avLst/>
              <a:gdLst>
                <a:gd name="T0" fmla="*/ 0 h 8"/>
                <a:gd name="T1" fmla="*/ 0 h 8"/>
                <a:gd name="T2" fmla="*/ 0 h 8"/>
                <a:gd name="T3" fmla="*/ 8 h 8"/>
                <a:gd name="T4" fmla="*/ 8 h 8"/>
                <a:gd name="T5" fmla="*/ 8 h 8"/>
                <a:gd name="T6" fmla="*/ 8 h 8"/>
                <a:gd name="T7" fmla="*/ 8 h 8"/>
                <a:gd name="T8" fmla="*/ 0 h 8"/>
                <a:gd name="T9" fmla="*/ 0 h 8"/>
                <a:gd name="T10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2" name="Freeform 272">
              <a:extLst>
                <a:ext uri="{FF2B5EF4-FFF2-40B4-BE49-F238E27FC236}">
                  <a16:creationId xmlns:a16="http://schemas.microsoft.com/office/drawing/2014/main" id="{A60B6C34-B6C9-4E99-90F1-4750263F1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3470"/>
              <a:ext cx="0" cy="25"/>
            </a:xfrm>
            <a:custGeom>
              <a:avLst/>
              <a:gdLst>
                <a:gd name="T0" fmla="*/ 0 h 25"/>
                <a:gd name="T1" fmla="*/ 0 h 25"/>
                <a:gd name="T2" fmla="*/ 0 h 25"/>
                <a:gd name="T3" fmla="*/ 25 h 25"/>
                <a:gd name="T4" fmla="*/ 25 h 25"/>
                <a:gd name="T5" fmla="*/ 25 h 25"/>
                <a:gd name="T6" fmla="*/ 25 h 25"/>
                <a:gd name="T7" fmla="*/ 25 h 25"/>
                <a:gd name="T8" fmla="*/ 0 h 25"/>
                <a:gd name="T9" fmla="*/ 0 h 25"/>
                <a:gd name="T10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3" name="Rectangle 273">
              <a:extLst>
                <a:ext uri="{FF2B5EF4-FFF2-40B4-BE49-F238E27FC236}">
                  <a16:creationId xmlns:a16="http://schemas.microsoft.com/office/drawing/2014/main" id="{9E2447A6-E115-4AE4-8C6C-1DBC78AA1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3504"/>
              <a:ext cx="4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334" name="Rectangle 274">
              <a:extLst>
                <a:ext uri="{FF2B5EF4-FFF2-40B4-BE49-F238E27FC236}">
                  <a16:creationId xmlns:a16="http://schemas.microsoft.com/office/drawing/2014/main" id="{7A20DF3D-E2CF-475D-961E-3B92B275F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3504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335" name="Rectangle 275">
              <a:extLst>
                <a:ext uri="{FF2B5EF4-FFF2-40B4-BE49-F238E27FC236}">
                  <a16:creationId xmlns:a16="http://schemas.microsoft.com/office/drawing/2014/main" id="{26732FDA-81C0-4B0D-9396-A85ED6CA7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3504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400 </a:t>
              </a:r>
              <a:endParaRPr lang="en-US" altLang="en-US"/>
            </a:p>
          </p:txBody>
        </p:sp>
        <p:sp>
          <p:nvSpPr>
            <p:cNvPr id="4336" name="Rectangle 276">
              <a:extLst>
                <a:ext uri="{FF2B5EF4-FFF2-40B4-BE49-F238E27FC236}">
                  <a16:creationId xmlns:a16="http://schemas.microsoft.com/office/drawing/2014/main" id="{234A4200-ECDD-47C5-8180-8F158327B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3504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600 </a:t>
              </a:r>
              <a:endParaRPr lang="en-US" altLang="en-US"/>
            </a:p>
          </p:txBody>
        </p:sp>
        <p:sp>
          <p:nvSpPr>
            <p:cNvPr id="4337" name="Rectangle 277">
              <a:extLst>
                <a:ext uri="{FF2B5EF4-FFF2-40B4-BE49-F238E27FC236}">
                  <a16:creationId xmlns:a16="http://schemas.microsoft.com/office/drawing/2014/main" id="{BA3BA141-57EC-4961-A6E8-51A915092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504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800 </a:t>
              </a:r>
              <a:endParaRPr lang="en-US" altLang="en-US"/>
            </a:p>
          </p:txBody>
        </p:sp>
        <p:sp>
          <p:nvSpPr>
            <p:cNvPr id="4338" name="Rectangle 278">
              <a:extLst>
                <a:ext uri="{FF2B5EF4-FFF2-40B4-BE49-F238E27FC236}">
                  <a16:creationId xmlns:a16="http://schemas.microsoft.com/office/drawing/2014/main" id="{C8A77BA7-CF43-4AB8-9B11-0308DA143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3504"/>
              <a:ext cx="11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1000 </a:t>
              </a:r>
              <a:endParaRPr lang="en-US" altLang="en-US"/>
            </a:p>
          </p:txBody>
        </p:sp>
        <p:sp>
          <p:nvSpPr>
            <p:cNvPr id="4339" name="Rectangle 279">
              <a:extLst>
                <a:ext uri="{FF2B5EF4-FFF2-40B4-BE49-F238E27FC236}">
                  <a16:creationId xmlns:a16="http://schemas.microsoft.com/office/drawing/2014/main" id="{3CB625EF-0ACF-4C88-907F-20C23E10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3619"/>
              <a:ext cx="11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PE-A </a:t>
              </a:r>
              <a:endParaRPr lang="en-US" altLang="en-US"/>
            </a:p>
          </p:txBody>
        </p:sp>
        <p:sp>
          <p:nvSpPr>
            <p:cNvPr id="4340" name="Rectangle 280">
              <a:extLst>
                <a:ext uri="{FF2B5EF4-FFF2-40B4-BE49-F238E27FC236}">
                  <a16:creationId xmlns:a16="http://schemas.microsoft.com/office/drawing/2014/main" id="{35560A0D-8B84-48FB-A7A4-0CF897507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3431"/>
              <a:ext cx="4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341" name="Rectangle 281">
              <a:extLst>
                <a:ext uri="{FF2B5EF4-FFF2-40B4-BE49-F238E27FC236}">
                  <a16:creationId xmlns:a16="http://schemas.microsoft.com/office/drawing/2014/main" id="{F85D950C-DFE9-48E4-BA6C-C4A46D5F6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3243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100 </a:t>
              </a:r>
              <a:endParaRPr lang="en-US" altLang="en-US"/>
            </a:p>
          </p:txBody>
        </p:sp>
        <p:sp>
          <p:nvSpPr>
            <p:cNvPr id="4342" name="Rectangle 282">
              <a:extLst>
                <a:ext uri="{FF2B5EF4-FFF2-40B4-BE49-F238E27FC236}">
                  <a16:creationId xmlns:a16="http://schemas.microsoft.com/office/drawing/2014/main" id="{67174067-811F-47F1-BB97-942285503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3055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343" name="Rectangle 283">
              <a:extLst>
                <a:ext uri="{FF2B5EF4-FFF2-40B4-BE49-F238E27FC236}">
                  <a16:creationId xmlns:a16="http://schemas.microsoft.com/office/drawing/2014/main" id="{06EF48BE-F171-4D36-B461-44A3FF4DE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863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300 </a:t>
              </a:r>
              <a:endParaRPr lang="en-US" altLang="en-US"/>
            </a:p>
          </p:txBody>
        </p:sp>
        <p:sp>
          <p:nvSpPr>
            <p:cNvPr id="4344" name="Rectangle 284">
              <a:extLst>
                <a:ext uri="{FF2B5EF4-FFF2-40B4-BE49-F238E27FC236}">
                  <a16:creationId xmlns:a16="http://schemas.microsoft.com/office/drawing/2014/main" id="{3DC7302A-AC1E-4337-835A-EC23C22D2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675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400 </a:t>
              </a:r>
              <a:endParaRPr lang="en-US" altLang="en-US"/>
            </a:p>
          </p:txBody>
        </p:sp>
        <p:sp>
          <p:nvSpPr>
            <p:cNvPr id="4345" name="Rectangle 285">
              <a:extLst>
                <a:ext uri="{FF2B5EF4-FFF2-40B4-BE49-F238E27FC236}">
                  <a16:creationId xmlns:a16="http://schemas.microsoft.com/office/drawing/2014/main" id="{6CC538D5-D2CB-4B2A-9A85-0344CCC6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483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500 </a:t>
              </a:r>
              <a:endParaRPr lang="en-US" altLang="en-US"/>
            </a:p>
          </p:txBody>
        </p:sp>
        <p:sp>
          <p:nvSpPr>
            <p:cNvPr id="4346" name="Freeform 286">
              <a:extLst>
                <a:ext uri="{FF2B5EF4-FFF2-40B4-BE49-F238E27FC236}">
                  <a16:creationId xmlns:a16="http://schemas.microsoft.com/office/drawing/2014/main" id="{46DF70D6-77EC-4A38-976C-DA2585EB6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46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7" name="Freeform 287">
              <a:extLst>
                <a:ext uri="{FF2B5EF4-FFF2-40B4-BE49-F238E27FC236}">
                  <a16:creationId xmlns:a16="http://schemas.microsoft.com/office/drawing/2014/main" id="{861950BB-4584-4B73-AE5D-09463C6D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3465"/>
              <a:ext cx="25" cy="0"/>
            </a:xfrm>
            <a:custGeom>
              <a:avLst/>
              <a:gdLst>
                <a:gd name="T0" fmla="*/ 0 w 25"/>
                <a:gd name="T1" fmla="*/ 0 w 25"/>
                <a:gd name="T2" fmla="*/ 0 w 25"/>
                <a:gd name="T3" fmla="*/ 0 w 25"/>
                <a:gd name="T4" fmla="*/ 0 w 25"/>
                <a:gd name="T5" fmla="*/ 25 w 25"/>
                <a:gd name="T6" fmla="*/ 25 w 25"/>
                <a:gd name="T7" fmla="*/ 25 w 25"/>
                <a:gd name="T8" fmla="*/ 25 w 25"/>
                <a:gd name="T9" fmla="*/ 25 w 25"/>
                <a:gd name="T10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8" name="Freeform 288">
              <a:extLst>
                <a:ext uri="{FF2B5EF4-FFF2-40B4-BE49-F238E27FC236}">
                  <a16:creationId xmlns:a16="http://schemas.microsoft.com/office/drawing/2014/main" id="{903D5035-485C-4122-A856-528539F4C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4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9" name="Freeform 289">
              <a:extLst>
                <a:ext uri="{FF2B5EF4-FFF2-40B4-BE49-F238E27FC236}">
                  <a16:creationId xmlns:a16="http://schemas.microsoft.com/office/drawing/2014/main" id="{9D92CF20-4354-4178-BC54-034D2650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418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0" name="Freeform 290">
              <a:extLst>
                <a:ext uri="{FF2B5EF4-FFF2-40B4-BE49-F238E27FC236}">
                  <a16:creationId xmlns:a16="http://schemas.microsoft.com/office/drawing/2014/main" id="{8682B23E-B813-4EDD-9E6E-10673ECDA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37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1" name="Freeform 291">
              <a:extLst>
                <a:ext uri="{FF2B5EF4-FFF2-40B4-BE49-F238E27FC236}">
                  <a16:creationId xmlns:a16="http://schemas.microsoft.com/office/drawing/2014/main" id="{262F37AB-7FEB-4D6E-A8DE-FB89AE9C2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371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2" name="Freeform 292">
              <a:extLst>
                <a:ext uri="{FF2B5EF4-FFF2-40B4-BE49-F238E27FC236}">
                  <a16:creationId xmlns:a16="http://schemas.microsoft.com/office/drawing/2014/main" id="{6860A663-D7D4-48C3-B636-E1613E0BF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32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3" name="Freeform 293">
              <a:extLst>
                <a:ext uri="{FF2B5EF4-FFF2-40B4-BE49-F238E27FC236}">
                  <a16:creationId xmlns:a16="http://schemas.microsoft.com/office/drawing/2014/main" id="{BAB4DD83-5965-485B-B548-0E1B0D6DC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324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4" name="Freeform 294">
              <a:extLst>
                <a:ext uri="{FF2B5EF4-FFF2-40B4-BE49-F238E27FC236}">
                  <a16:creationId xmlns:a16="http://schemas.microsoft.com/office/drawing/2014/main" id="{8AF7BF8D-AD60-4D2B-BB87-D71A97623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2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5" name="Freeform 295">
              <a:extLst>
                <a:ext uri="{FF2B5EF4-FFF2-40B4-BE49-F238E27FC236}">
                  <a16:creationId xmlns:a16="http://schemas.microsoft.com/office/drawing/2014/main" id="{C195D555-3EA7-4537-92F9-BF00B079A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3277"/>
              <a:ext cx="25" cy="0"/>
            </a:xfrm>
            <a:custGeom>
              <a:avLst/>
              <a:gdLst>
                <a:gd name="T0" fmla="*/ 0 w 25"/>
                <a:gd name="T1" fmla="*/ 0 w 25"/>
                <a:gd name="T2" fmla="*/ 0 w 25"/>
                <a:gd name="T3" fmla="*/ 0 w 25"/>
                <a:gd name="T4" fmla="*/ 0 w 25"/>
                <a:gd name="T5" fmla="*/ 25 w 25"/>
                <a:gd name="T6" fmla="*/ 25 w 25"/>
                <a:gd name="T7" fmla="*/ 25 w 25"/>
                <a:gd name="T8" fmla="*/ 25 w 25"/>
                <a:gd name="T9" fmla="*/ 25 w 25"/>
                <a:gd name="T10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6" name="Freeform 296">
              <a:extLst>
                <a:ext uri="{FF2B5EF4-FFF2-40B4-BE49-F238E27FC236}">
                  <a16:creationId xmlns:a16="http://schemas.microsoft.com/office/drawing/2014/main" id="{67D2A492-1EB8-481E-9F4C-25E8009B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23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7" name="Freeform 297">
              <a:extLst>
                <a:ext uri="{FF2B5EF4-FFF2-40B4-BE49-F238E27FC236}">
                  <a16:creationId xmlns:a16="http://schemas.microsoft.com/office/drawing/2014/main" id="{F326DB81-E997-465D-ACFB-060E7263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230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8" name="Freeform 298">
              <a:extLst>
                <a:ext uri="{FF2B5EF4-FFF2-40B4-BE49-F238E27FC236}">
                  <a16:creationId xmlns:a16="http://schemas.microsoft.com/office/drawing/2014/main" id="{74567C65-AA2B-4056-BC26-9E82285F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1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9" name="Freeform 299">
              <a:extLst>
                <a:ext uri="{FF2B5EF4-FFF2-40B4-BE49-F238E27FC236}">
                  <a16:creationId xmlns:a16="http://schemas.microsoft.com/office/drawing/2014/main" id="{1FD4BBFC-75BE-4FAF-A192-840B2BEE8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183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0" name="Freeform 300">
              <a:extLst>
                <a:ext uri="{FF2B5EF4-FFF2-40B4-BE49-F238E27FC236}">
                  <a16:creationId xmlns:a16="http://schemas.microsoft.com/office/drawing/2014/main" id="{35206211-A1F6-4610-BAE2-D7A447EE8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1" name="Freeform 301">
              <a:extLst>
                <a:ext uri="{FF2B5EF4-FFF2-40B4-BE49-F238E27FC236}">
                  <a16:creationId xmlns:a16="http://schemas.microsoft.com/office/drawing/2014/main" id="{417F0829-977F-49D8-8688-07AE06DB3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136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2" name="Freeform 302">
              <a:extLst>
                <a:ext uri="{FF2B5EF4-FFF2-40B4-BE49-F238E27FC236}">
                  <a16:creationId xmlns:a16="http://schemas.microsoft.com/office/drawing/2014/main" id="{4AD885F8-0B92-4368-91DF-003702784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0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3" name="Freeform 303">
              <a:extLst>
                <a:ext uri="{FF2B5EF4-FFF2-40B4-BE49-F238E27FC236}">
                  <a16:creationId xmlns:a16="http://schemas.microsoft.com/office/drawing/2014/main" id="{091D99B1-8001-4087-BC87-E94D273DE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3089"/>
              <a:ext cx="25" cy="0"/>
            </a:xfrm>
            <a:custGeom>
              <a:avLst/>
              <a:gdLst>
                <a:gd name="T0" fmla="*/ 0 w 25"/>
                <a:gd name="T1" fmla="*/ 0 w 25"/>
                <a:gd name="T2" fmla="*/ 0 w 25"/>
                <a:gd name="T3" fmla="*/ 0 w 25"/>
                <a:gd name="T4" fmla="*/ 0 w 25"/>
                <a:gd name="T5" fmla="*/ 25 w 25"/>
                <a:gd name="T6" fmla="*/ 25 w 25"/>
                <a:gd name="T7" fmla="*/ 25 w 25"/>
                <a:gd name="T8" fmla="*/ 25 w 25"/>
                <a:gd name="T9" fmla="*/ 25 w 25"/>
                <a:gd name="T10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4" name="Freeform 304">
              <a:extLst>
                <a:ext uri="{FF2B5EF4-FFF2-40B4-BE49-F238E27FC236}">
                  <a16:creationId xmlns:a16="http://schemas.microsoft.com/office/drawing/2014/main" id="{448E9062-443D-470D-A1AC-FBF8DF9E4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30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5" name="Freeform 305">
              <a:extLst>
                <a:ext uri="{FF2B5EF4-FFF2-40B4-BE49-F238E27FC236}">
                  <a16:creationId xmlns:a16="http://schemas.microsoft.com/office/drawing/2014/main" id="{2BCF9A03-B0FE-4869-8100-4EE663A79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038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6" name="Freeform 306">
              <a:extLst>
                <a:ext uri="{FF2B5EF4-FFF2-40B4-BE49-F238E27FC236}">
                  <a16:creationId xmlns:a16="http://schemas.microsoft.com/office/drawing/2014/main" id="{3F495636-C654-44A2-809B-E782273FC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9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7" name="Freeform 307">
              <a:extLst>
                <a:ext uri="{FF2B5EF4-FFF2-40B4-BE49-F238E27FC236}">
                  <a16:creationId xmlns:a16="http://schemas.microsoft.com/office/drawing/2014/main" id="{C38CF9BE-3A5D-4504-9D1A-0B48CE814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991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8" name="Freeform 308">
              <a:extLst>
                <a:ext uri="{FF2B5EF4-FFF2-40B4-BE49-F238E27FC236}">
                  <a16:creationId xmlns:a16="http://schemas.microsoft.com/office/drawing/2014/main" id="{80CE4863-BA3E-4E9C-8D28-901515401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9" name="Freeform 309">
              <a:extLst>
                <a:ext uri="{FF2B5EF4-FFF2-40B4-BE49-F238E27FC236}">
                  <a16:creationId xmlns:a16="http://schemas.microsoft.com/office/drawing/2014/main" id="{CF3F5AB2-CE32-4789-9B2B-C87D564E8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944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0" name="Freeform 310">
              <a:extLst>
                <a:ext uri="{FF2B5EF4-FFF2-40B4-BE49-F238E27FC236}">
                  <a16:creationId xmlns:a16="http://schemas.microsoft.com/office/drawing/2014/main" id="{8FD18273-4DF4-4334-AD24-3BC14852B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89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1" name="Freeform 311">
              <a:extLst>
                <a:ext uri="{FF2B5EF4-FFF2-40B4-BE49-F238E27FC236}">
                  <a16:creationId xmlns:a16="http://schemas.microsoft.com/office/drawing/2014/main" id="{3B37BADF-2727-4C59-B5DE-413D030D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2897"/>
              <a:ext cx="25" cy="0"/>
            </a:xfrm>
            <a:custGeom>
              <a:avLst/>
              <a:gdLst>
                <a:gd name="T0" fmla="*/ 0 w 25"/>
                <a:gd name="T1" fmla="*/ 0 w 25"/>
                <a:gd name="T2" fmla="*/ 0 w 25"/>
                <a:gd name="T3" fmla="*/ 0 w 25"/>
                <a:gd name="T4" fmla="*/ 0 w 25"/>
                <a:gd name="T5" fmla="*/ 25 w 25"/>
                <a:gd name="T6" fmla="*/ 25 w 25"/>
                <a:gd name="T7" fmla="*/ 25 w 25"/>
                <a:gd name="T8" fmla="*/ 25 w 25"/>
                <a:gd name="T9" fmla="*/ 25 w 25"/>
                <a:gd name="T10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2" name="Freeform 312">
              <a:extLst>
                <a:ext uri="{FF2B5EF4-FFF2-40B4-BE49-F238E27FC236}">
                  <a16:creationId xmlns:a16="http://schemas.microsoft.com/office/drawing/2014/main" id="{5E45B4B3-F711-4570-97FC-08B60B17A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3" name="Freeform 313">
              <a:extLst>
                <a:ext uri="{FF2B5EF4-FFF2-40B4-BE49-F238E27FC236}">
                  <a16:creationId xmlns:a16="http://schemas.microsoft.com/office/drawing/2014/main" id="{0F97ADBA-F790-449B-A731-B1CFC451F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850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4" name="Freeform 314">
              <a:extLst>
                <a:ext uri="{FF2B5EF4-FFF2-40B4-BE49-F238E27FC236}">
                  <a16:creationId xmlns:a16="http://schemas.microsoft.com/office/drawing/2014/main" id="{2B9DB4CA-4C00-46E1-8084-2B605055F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80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5" name="Freeform 315">
              <a:extLst>
                <a:ext uri="{FF2B5EF4-FFF2-40B4-BE49-F238E27FC236}">
                  <a16:creationId xmlns:a16="http://schemas.microsoft.com/office/drawing/2014/main" id="{B2CA0D2D-7891-4C6E-981A-039E412E3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803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6" name="Freeform 316">
              <a:extLst>
                <a:ext uri="{FF2B5EF4-FFF2-40B4-BE49-F238E27FC236}">
                  <a16:creationId xmlns:a16="http://schemas.microsoft.com/office/drawing/2014/main" id="{63AC659F-51EE-49B6-8391-F27F4B5A3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7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7" name="Freeform 317">
              <a:extLst>
                <a:ext uri="{FF2B5EF4-FFF2-40B4-BE49-F238E27FC236}">
                  <a16:creationId xmlns:a16="http://schemas.microsoft.com/office/drawing/2014/main" id="{3F8C205F-AF47-4AF0-8CEF-0F8F8D365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756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8" name="Freeform 318">
              <a:extLst>
                <a:ext uri="{FF2B5EF4-FFF2-40B4-BE49-F238E27FC236}">
                  <a16:creationId xmlns:a16="http://schemas.microsoft.com/office/drawing/2014/main" id="{6CE3E0CF-D780-4252-A4FD-A41B8597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7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9" name="Freeform 319">
              <a:extLst>
                <a:ext uri="{FF2B5EF4-FFF2-40B4-BE49-F238E27FC236}">
                  <a16:creationId xmlns:a16="http://schemas.microsoft.com/office/drawing/2014/main" id="{CB543115-611D-425D-A93B-1730A697F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2709"/>
              <a:ext cx="25" cy="0"/>
            </a:xfrm>
            <a:custGeom>
              <a:avLst/>
              <a:gdLst>
                <a:gd name="T0" fmla="*/ 0 w 25"/>
                <a:gd name="T1" fmla="*/ 0 w 25"/>
                <a:gd name="T2" fmla="*/ 0 w 25"/>
                <a:gd name="T3" fmla="*/ 0 w 25"/>
                <a:gd name="T4" fmla="*/ 0 w 25"/>
                <a:gd name="T5" fmla="*/ 25 w 25"/>
                <a:gd name="T6" fmla="*/ 25 w 25"/>
                <a:gd name="T7" fmla="*/ 25 w 25"/>
                <a:gd name="T8" fmla="*/ 25 w 25"/>
                <a:gd name="T9" fmla="*/ 25 w 25"/>
                <a:gd name="T10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0" name="Freeform 320">
              <a:extLst>
                <a:ext uri="{FF2B5EF4-FFF2-40B4-BE49-F238E27FC236}">
                  <a16:creationId xmlns:a16="http://schemas.microsoft.com/office/drawing/2014/main" id="{9570722E-699C-40F8-8D24-0298B7F88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6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1" name="Freeform 321">
              <a:extLst>
                <a:ext uri="{FF2B5EF4-FFF2-40B4-BE49-F238E27FC236}">
                  <a16:creationId xmlns:a16="http://schemas.microsoft.com/office/drawing/2014/main" id="{8F658A28-2E0A-4B54-B679-21D6F7D65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662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2" name="Freeform 322">
              <a:extLst>
                <a:ext uri="{FF2B5EF4-FFF2-40B4-BE49-F238E27FC236}">
                  <a16:creationId xmlns:a16="http://schemas.microsoft.com/office/drawing/2014/main" id="{0AE12505-B6E7-4E96-9C6C-F3A89907F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3" name="Freeform 323">
              <a:extLst>
                <a:ext uri="{FF2B5EF4-FFF2-40B4-BE49-F238E27FC236}">
                  <a16:creationId xmlns:a16="http://schemas.microsoft.com/office/drawing/2014/main" id="{665F071C-C52A-4D38-96B1-DEDA2789E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611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4" name="Freeform 324">
              <a:extLst>
                <a:ext uri="{FF2B5EF4-FFF2-40B4-BE49-F238E27FC236}">
                  <a16:creationId xmlns:a16="http://schemas.microsoft.com/office/drawing/2014/main" id="{D9850C0E-B29D-4F02-9116-01E82EBB6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5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5" name="Freeform 325">
              <a:extLst>
                <a:ext uri="{FF2B5EF4-FFF2-40B4-BE49-F238E27FC236}">
                  <a16:creationId xmlns:a16="http://schemas.microsoft.com/office/drawing/2014/main" id="{5294DEA2-5052-4342-910B-2E6E8FB2F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564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6" name="Freeform 326">
              <a:extLst>
                <a:ext uri="{FF2B5EF4-FFF2-40B4-BE49-F238E27FC236}">
                  <a16:creationId xmlns:a16="http://schemas.microsoft.com/office/drawing/2014/main" id="{B48E1917-B4AA-4CA7-88C1-A08A18D5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5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7" name="Freeform 327">
              <a:extLst>
                <a:ext uri="{FF2B5EF4-FFF2-40B4-BE49-F238E27FC236}">
                  <a16:creationId xmlns:a16="http://schemas.microsoft.com/office/drawing/2014/main" id="{1DA5C393-5889-4DFF-B028-2F9445A9A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2517"/>
              <a:ext cx="25" cy="0"/>
            </a:xfrm>
            <a:custGeom>
              <a:avLst/>
              <a:gdLst>
                <a:gd name="T0" fmla="*/ 0 w 25"/>
                <a:gd name="T1" fmla="*/ 0 w 25"/>
                <a:gd name="T2" fmla="*/ 0 w 25"/>
                <a:gd name="T3" fmla="*/ 0 w 25"/>
                <a:gd name="T4" fmla="*/ 0 w 25"/>
                <a:gd name="T5" fmla="*/ 25 w 25"/>
                <a:gd name="T6" fmla="*/ 25 w 25"/>
                <a:gd name="T7" fmla="*/ 25 w 25"/>
                <a:gd name="T8" fmla="*/ 25 w 25"/>
                <a:gd name="T9" fmla="*/ 25 w 25"/>
                <a:gd name="T10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8" name="Freeform 328">
              <a:extLst>
                <a:ext uri="{FF2B5EF4-FFF2-40B4-BE49-F238E27FC236}">
                  <a16:creationId xmlns:a16="http://schemas.microsoft.com/office/drawing/2014/main" id="{734F621B-EA86-4A5B-A774-7A93BED4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47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9" name="Freeform 329">
              <a:extLst>
                <a:ext uri="{FF2B5EF4-FFF2-40B4-BE49-F238E27FC236}">
                  <a16:creationId xmlns:a16="http://schemas.microsoft.com/office/drawing/2014/main" id="{CC7CF440-6454-4E4C-9F31-D5B0F634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470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0" name="Freeform 330">
              <a:extLst>
                <a:ext uri="{FF2B5EF4-FFF2-40B4-BE49-F238E27FC236}">
                  <a16:creationId xmlns:a16="http://schemas.microsoft.com/office/drawing/2014/main" id="{3B7D12BC-7CBA-4815-AEE9-0D34A74B9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4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1" name="Freeform 331">
              <a:extLst>
                <a:ext uri="{FF2B5EF4-FFF2-40B4-BE49-F238E27FC236}">
                  <a16:creationId xmlns:a16="http://schemas.microsoft.com/office/drawing/2014/main" id="{5DA451D5-0046-4CD4-BC7E-FBAB94BF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423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2" name="Freeform 332">
              <a:extLst>
                <a:ext uri="{FF2B5EF4-FFF2-40B4-BE49-F238E27FC236}">
                  <a16:creationId xmlns:a16="http://schemas.microsoft.com/office/drawing/2014/main" id="{D44E44BF-46DC-4278-95D6-67003E675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3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3" name="Freeform 333">
              <a:extLst>
                <a:ext uri="{FF2B5EF4-FFF2-40B4-BE49-F238E27FC236}">
                  <a16:creationId xmlns:a16="http://schemas.microsoft.com/office/drawing/2014/main" id="{5B0C001D-1E64-4207-93E0-145FF53A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376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0 w 8"/>
                <a:gd name="T4" fmla="*/ 0 w 8"/>
                <a:gd name="T5" fmla="*/ 8 w 8"/>
                <a:gd name="T6" fmla="*/ 8 w 8"/>
                <a:gd name="T7" fmla="*/ 8 w 8"/>
                <a:gd name="T8" fmla="*/ 8 w 8"/>
                <a:gd name="T9" fmla="*/ 8 w 8"/>
                <a:gd name="T10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4" name="Rectangle 334">
              <a:extLst>
                <a:ext uri="{FF2B5EF4-FFF2-40B4-BE49-F238E27FC236}">
                  <a16:creationId xmlns:a16="http://schemas.microsoft.com/office/drawing/2014/main" id="{585184E0-491A-45D4-996C-7708EDBFA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3" y="2866"/>
              <a:ext cx="14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>
                  <a:solidFill>
                    <a:srgbClr val="000000"/>
                  </a:solidFill>
                  <a:latin typeface="label" charset="0"/>
                </a:rPr>
                <a:t> # Cells </a:t>
              </a:r>
              <a:endParaRPr lang="en-US" altLang="en-US"/>
            </a:p>
          </p:txBody>
        </p:sp>
        <p:sp>
          <p:nvSpPr>
            <p:cNvPr id="4395" name="Freeform 335">
              <a:extLst>
                <a:ext uri="{FF2B5EF4-FFF2-40B4-BE49-F238E27FC236}">
                  <a16:creationId xmlns:a16="http://schemas.microsoft.com/office/drawing/2014/main" id="{3191DA65-6209-4807-966E-D8FEFC95B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" y="2367"/>
              <a:ext cx="1099" cy="1098"/>
            </a:xfrm>
            <a:custGeom>
              <a:avLst/>
              <a:gdLst>
                <a:gd name="T0" fmla="*/ 0 w 1099"/>
                <a:gd name="T1" fmla="*/ 0 h 1098"/>
                <a:gd name="T2" fmla="*/ 1099 w 1099"/>
                <a:gd name="T3" fmla="*/ 0 h 1098"/>
                <a:gd name="T4" fmla="*/ 1099 w 1099"/>
                <a:gd name="T5" fmla="*/ 1098 h 1098"/>
                <a:gd name="T6" fmla="*/ 0 w 1099"/>
                <a:gd name="T7" fmla="*/ 1098 h 1098"/>
                <a:gd name="T8" fmla="*/ 0 w 1099"/>
                <a:gd name="T9" fmla="*/ 0 h 1098"/>
                <a:gd name="T10" fmla="*/ 0 w 1099"/>
                <a:gd name="T11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9" h="1098">
                  <a:moveTo>
                    <a:pt x="0" y="0"/>
                  </a:moveTo>
                  <a:lnTo>
                    <a:pt x="1099" y="0"/>
                  </a:lnTo>
                  <a:lnTo>
                    <a:pt x="1099" y="1098"/>
                  </a:lnTo>
                  <a:lnTo>
                    <a:pt x="0" y="109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99" name="Group 341">
            <a:extLst>
              <a:ext uri="{FF2B5EF4-FFF2-40B4-BE49-F238E27FC236}">
                <a16:creationId xmlns:a16="http://schemas.microsoft.com/office/drawing/2014/main" id="{5F79124C-B433-4429-90C6-43B5583949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2148" y="3838542"/>
            <a:ext cx="2330450" cy="2200275"/>
            <a:chOff x="2061" y="2363"/>
            <a:chExt cx="1468" cy="1386"/>
          </a:xfrm>
        </p:grpSpPr>
        <p:sp>
          <p:nvSpPr>
            <p:cNvPr id="4402" name="Rectangle 343">
              <a:extLst>
                <a:ext uri="{FF2B5EF4-FFF2-40B4-BE49-F238E27FC236}">
                  <a16:creationId xmlns:a16="http://schemas.microsoft.com/office/drawing/2014/main" id="{2F9086CE-8265-4223-9E70-1CE80E8FB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2363"/>
              <a:ext cx="1157" cy="1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" name="Freeform 344">
              <a:extLst>
                <a:ext uri="{FF2B5EF4-FFF2-40B4-BE49-F238E27FC236}">
                  <a16:creationId xmlns:a16="http://schemas.microsoft.com/office/drawing/2014/main" id="{A7D2775E-FE7C-4EAD-94B2-713D98954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2367"/>
              <a:ext cx="1152" cy="1152"/>
            </a:xfrm>
            <a:custGeom>
              <a:avLst/>
              <a:gdLst>
                <a:gd name="T0" fmla="*/ 9 w 1152"/>
                <a:gd name="T1" fmla="*/ 896 h 1152"/>
                <a:gd name="T2" fmla="*/ 31 w 1152"/>
                <a:gd name="T3" fmla="*/ 1089 h 1152"/>
                <a:gd name="T4" fmla="*/ 54 w 1152"/>
                <a:gd name="T5" fmla="*/ 1112 h 1152"/>
                <a:gd name="T6" fmla="*/ 76 w 1152"/>
                <a:gd name="T7" fmla="*/ 1116 h 1152"/>
                <a:gd name="T8" fmla="*/ 99 w 1152"/>
                <a:gd name="T9" fmla="*/ 1125 h 1152"/>
                <a:gd name="T10" fmla="*/ 121 w 1152"/>
                <a:gd name="T11" fmla="*/ 1121 h 1152"/>
                <a:gd name="T12" fmla="*/ 144 w 1152"/>
                <a:gd name="T13" fmla="*/ 1121 h 1152"/>
                <a:gd name="T14" fmla="*/ 166 w 1152"/>
                <a:gd name="T15" fmla="*/ 1121 h 1152"/>
                <a:gd name="T16" fmla="*/ 189 w 1152"/>
                <a:gd name="T17" fmla="*/ 1116 h 1152"/>
                <a:gd name="T18" fmla="*/ 211 w 1152"/>
                <a:gd name="T19" fmla="*/ 1116 h 1152"/>
                <a:gd name="T20" fmla="*/ 234 w 1152"/>
                <a:gd name="T21" fmla="*/ 1107 h 1152"/>
                <a:gd name="T22" fmla="*/ 256 w 1152"/>
                <a:gd name="T23" fmla="*/ 1062 h 1152"/>
                <a:gd name="T24" fmla="*/ 279 w 1152"/>
                <a:gd name="T25" fmla="*/ 815 h 1152"/>
                <a:gd name="T26" fmla="*/ 301 w 1152"/>
                <a:gd name="T27" fmla="*/ 95 h 1152"/>
                <a:gd name="T28" fmla="*/ 324 w 1152"/>
                <a:gd name="T29" fmla="*/ 770 h 1152"/>
                <a:gd name="T30" fmla="*/ 346 w 1152"/>
                <a:gd name="T31" fmla="*/ 1071 h 1152"/>
                <a:gd name="T32" fmla="*/ 369 w 1152"/>
                <a:gd name="T33" fmla="*/ 1116 h 1152"/>
                <a:gd name="T34" fmla="*/ 391 w 1152"/>
                <a:gd name="T35" fmla="*/ 1116 h 1152"/>
                <a:gd name="T36" fmla="*/ 414 w 1152"/>
                <a:gd name="T37" fmla="*/ 1116 h 1152"/>
                <a:gd name="T38" fmla="*/ 436 w 1152"/>
                <a:gd name="T39" fmla="*/ 1121 h 1152"/>
                <a:gd name="T40" fmla="*/ 459 w 1152"/>
                <a:gd name="T41" fmla="*/ 1121 h 1152"/>
                <a:gd name="T42" fmla="*/ 481 w 1152"/>
                <a:gd name="T43" fmla="*/ 1121 h 1152"/>
                <a:gd name="T44" fmla="*/ 504 w 1152"/>
                <a:gd name="T45" fmla="*/ 1107 h 1152"/>
                <a:gd name="T46" fmla="*/ 526 w 1152"/>
                <a:gd name="T47" fmla="*/ 1098 h 1152"/>
                <a:gd name="T48" fmla="*/ 549 w 1152"/>
                <a:gd name="T49" fmla="*/ 1076 h 1152"/>
                <a:gd name="T50" fmla="*/ 571 w 1152"/>
                <a:gd name="T51" fmla="*/ 1017 h 1152"/>
                <a:gd name="T52" fmla="*/ 594 w 1152"/>
                <a:gd name="T53" fmla="*/ 968 h 1152"/>
                <a:gd name="T54" fmla="*/ 616 w 1152"/>
                <a:gd name="T55" fmla="*/ 1008 h 1152"/>
                <a:gd name="T56" fmla="*/ 639 w 1152"/>
                <a:gd name="T57" fmla="*/ 1080 h 1152"/>
                <a:gd name="T58" fmla="*/ 661 w 1152"/>
                <a:gd name="T59" fmla="*/ 1121 h 1152"/>
                <a:gd name="T60" fmla="*/ 684 w 1152"/>
                <a:gd name="T61" fmla="*/ 1134 h 1152"/>
                <a:gd name="T62" fmla="*/ 706 w 1152"/>
                <a:gd name="T63" fmla="*/ 1143 h 1152"/>
                <a:gd name="T64" fmla="*/ 729 w 1152"/>
                <a:gd name="T65" fmla="*/ 1148 h 1152"/>
                <a:gd name="T66" fmla="*/ 751 w 1152"/>
                <a:gd name="T67" fmla="*/ 1148 h 1152"/>
                <a:gd name="T68" fmla="*/ 774 w 1152"/>
                <a:gd name="T69" fmla="*/ 1148 h 1152"/>
                <a:gd name="T70" fmla="*/ 796 w 1152"/>
                <a:gd name="T71" fmla="*/ 1148 h 1152"/>
                <a:gd name="T72" fmla="*/ 819 w 1152"/>
                <a:gd name="T73" fmla="*/ 1148 h 1152"/>
                <a:gd name="T74" fmla="*/ 841 w 1152"/>
                <a:gd name="T75" fmla="*/ 1148 h 1152"/>
                <a:gd name="T76" fmla="*/ 864 w 1152"/>
                <a:gd name="T77" fmla="*/ 1139 h 1152"/>
                <a:gd name="T78" fmla="*/ 886 w 1152"/>
                <a:gd name="T79" fmla="*/ 1139 h 1152"/>
                <a:gd name="T80" fmla="*/ 909 w 1152"/>
                <a:gd name="T81" fmla="*/ 1143 h 1152"/>
                <a:gd name="T82" fmla="*/ 931 w 1152"/>
                <a:gd name="T83" fmla="*/ 1143 h 1152"/>
                <a:gd name="T84" fmla="*/ 954 w 1152"/>
                <a:gd name="T85" fmla="*/ 1148 h 1152"/>
                <a:gd name="T86" fmla="*/ 976 w 1152"/>
                <a:gd name="T87" fmla="*/ 1148 h 1152"/>
                <a:gd name="T88" fmla="*/ 999 w 1152"/>
                <a:gd name="T89" fmla="*/ 1148 h 1152"/>
                <a:gd name="T90" fmla="*/ 1021 w 1152"/>
                <a:gd name="T91" fmla="*/ 1148 h 1152"/>
                <a:gd name="T92" fmla="*/ 1044 w 1152"/>
                <a:gd name="T93" fmla="*/ 1148 h 1152"/>
                <a:gd name="T94" fmla="*/ 1066 w 1152"/>
                <a:gd name="T95" fmla="*/ 1148 h 1152"/>
                <a:gd name="T96" fmla="*/ 1089 w 1152"/>
                <a:gd name="T97" fmla="*/ 1148 h 1152"/>
                <a:gd name="T98" fmla="*/ 1111 w 1152"/>
                <a:gd name="T99" fmla="*/ 1148 h 1152"/>
                <a:gd name="T100" fmla="*/ 1134 w 1152"/>
                <a:gd name="T101" fmla="*/ 1139 h 1152"/>
                <a:gd name="T102" fmla="*/ 1152 w 1152"/>
                <a:gd name="T103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2" h="1152">
                  <a:moveTo>
                    <a:pt x="0" y="115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347"/>
                  </a:lnTo>
                  <a:lnTo>
                    <a:pt x="9" y="896"/>
                  </a:lnTo>
                  <a:lnTo>
                    <a:pt x="13" y="1004"/>
                  </a:lnTo>
                  <a:lnTo>
                    <a:pt x="18" y="1044"/>
                  </a:lnTo>
                  <a:lnTo>
                    <a:pt x="22" y="1062"/>
                  </a:lnTo>
                  <a:lnTo>
                    <a:pt x="27" y="1080"/>
                  </a:lnTo>
                  <a:lnTo>
                    <a:pt x="31" y="1089"/>
                  </a:lnTo>
                  <a:lnTo>
                    <a:pt x="36" y="1098"/>
                  </a:lnTo>
                  <a:lnTo>
                    <a:pt x="40" y="1107"/>
                  </a:lnTo>
                  <a:lnTo>
                    <a:pt x="45" y="1112"/>
                  </a:lnTo>
                  <a:lnTo>
                    <a:pt x="49" y="1112"/>
                  </a:lnTo>
                  <a:lnTo>
                    <a:pt x="54" y="1112"/>
                  </a:lnTo>
                  <a:lnTo>
                    <a:pt x="58" y="1116"/>
                  </a:lnTo>
                  <a:lnTo>
                    <a:pt x="63" y="1112"/>
                  </a:lnTo>
                  <a:lnTo>
                    <a:pt x="67" y="1112"/>
                  </a:lnTo>
                  <a:lnTo>
                    <a:pt x="72" y="1116"/>
                  </a:lnTo>
                  <a:lnTo>
                    <a:pt x="76" y="1116"/>
                  </a:lnTo>
                  <a:lnTo>
                    <a:pt x="81" y="1116"/>
                  </a:lnTo>
                  <a:lnTo>
                    <a:pt x="85" y="1121"/>
                  </a:lnTo>
                  <a:lnTo>
                    <a:pt x="90" y="1121"/>
                  </a:lnTo>
                  <a:lnTo>
                    <a:pt x="94" y="1125"/>
                  </a:lnTo>
                  <a:lnTo>
                    <a:pt x="99" y="1125"/>
                  </a:lnTo>
                  <a:lnTo>
                    <a:pt x="103" y="1130"/>
                  </a:lnTo>
                  <a:lnTo>
                    <a:pt x="108" y="1130"/>
                  </a:lnTo>
                  <a:lnTo>
                    <a:pt x="112" y="1125"/>
                  </a:lnTo>
                  <a:lnTo>
                    <a:pt x="117" y="1125"/>
                  </a:lnTo>
                  <a:lnTo>
                    <a:pt x="121" y="1121"/>
                  </a:lnTo>
                  <a:lnTo>
                    <a:pt x="126" y="1121"/>
                  </a:lnTo>
                  <a:lnTo>
                    <a:pt x="130" y="1121"/>
                  </a:lnTo>
                  <a:lnTo>
                    <a:pt x="135" y="1121"/>
                  </a:lnTo>
                  <a:lnTo>
                    <a:pt x="139" y="1121"/>
                  </a:lnTo>
                  <a:lnTo>
                    <a:pt x="144" y="1121"/>
                  </a:lnTo>
                  <a:lnTo>
                    <a:pt x="148" y="1121"/>
                  </a:lnTo>
                  <a:lnTo>
                    <a:pt x="153" y="1121"/>
                  </a:lnTo>
                  <a:lnTo>
                    <a:pt x="157" y="1121"/>
                  </a:lnTo>
                  <a:lnTo>
                    <a:pt x="162" y="1121"/>
                  </a:lnTo>
                  <a:lnTo>
                    <a:pt x="166" y="1121"/>
                  </a:lnTo>
                  <a:lnTo>
                    <a:pt x="171" y="1121"/>
                  </a:lnTo>
                  <a:lnTo>
                    <a:pt x="175" y="1121"/>
                  </a:lnTo>
                  <a:lnTo>
                    <a:pt x="180" y="1121"/>
                  </a:lnTo>
                  <a:lnTo>
                    <a:pt x="184" y="1116"/>
                  </a:lnTo>
                  <a:lnTo>
                    <a:pt x="189" y="1116"/>
                  </a:lnTo>
                  <a:lnTo>
                    <a:pt x="193" y="1116"/>
                  </a:lnTo>
                  <a:lnTo>
                    <a:pt x="198" y="1116"/>
                  </a:lnTo>
                  <a:lnTo>
                    <a:pt x="202" y="1116"/>
                  </a:lnTo>
                  <a:lnTo>
                    <a:pt x="207" y="1116"/>
                  </a:lnTo>
                  <a:lnTo>
                    <a:pt x="211" y="1116"/>
                  </a:lnTo>
                  <a:lnTo>
                    <a:pt x="216" y="1116"/>
                  </a:lnTo>
                  <a:lnTo>
                    <a:pt x="220" y="1112"/>
                  </a:lnTo>
                  <a:lnTo>
                    <a:pt x="225" y="1112"/>
                  </a:lnTo>
                  <a:lnTo>
                    <a:pt x="229" y="1112"/>
                  </a:lnTo>
                  <a:lnTo>
                    <a:pt x="234" y="1107"/>
                  </a:lnTo>
                  <a:lnTo>
                    <a:pt x="238" y="1103"/>
                  </a:lnTo>
                  <a:lnTo>
                    <a:pt x="243" y="1098"/>
                  </a:lnTo>
                  <a:lnTo>
                    <a:pt x="247" y="1089"/>
                  </a:lnTo>
                  <a:lnTo>
                    <a:pt x="252" y="1080"/>
                  </a:lnTo>
                  <a:lnTo>
                    <a:pt x="256" y="1062"/>
                  </a:lnTo>
                  <a:lnTo>
                    <a:pt x="261" y="1040"/>
                  </a:lnTo>
                  <a:lnTo>
                    <a:pt x="265" y="1004"/>
                  </a:lnTo>
                  <a:lnTo>
                    <a:pt x="270" y="959"/>
                  </a:lnTo>
                  <a:lnTo>
                    <a:pt x="274" y="900"/>
                  </a:lnTo>
                  <a:lnTo>
                    <a:pt x="279" y="815"/>
                  </a:lnTo>
                  <a:lnTo>
                    <a:pt x="283" y="702"/>
                  </a:lnTo>
                  <a:lnTo>
                    <a:pt x="288" y="549"/>
                  </a:lnTo>
                  <a:lnTo>
                    <a:pt x="292" y="351"/>
                  </a:lnTo>
                  <a:lnTo>
                    <a:pt x="297" y="171"/>
                  </a:lnTo>
                  <a:lnTo>
                    <a:pt x="301" y="95"/>
                  </a:lnTo>
                  <a:lnTo>
                    <a:pt x="306" y="140"/>
                  </a:lnTo>
                  <a:lnTo>
                    <a:pt x="310" y="266"/>
                  </a:lnTo>
                  <a:lnTo>
                    <a:pt x="315" y="441"/>
                  </a:lnTo>
                  <a:lnTo>
                    <a:pt x="319" y="626"/>
                  </a:lnTo>
                  <a:lnTo>
                    <a:pt x="324" y="770"/>
                  </a:lnTo>
                  <a:lnTo>
                    <a:pt x="328" y="878"/>
                  </a:lnTo>
                  <a:lnTo>
                    <a:pt x="333" y="954"/>
                  </a:lnTo>
                  <a:lnTo>
                    <a:pt x="337" y="1008"/>
                  </a:lnTo>
                  <a:lnTo>
                    <a:pt x="342" y="1049"/>
                  </a:lnTo>
                  <a:lnTo>
                    <a:pt x="346" y="1071"/>
                  </a:lnTo>
                  <a:lnTo>
                    <a:pt x="351" y="1085"/>
                  </a:lnTo>
                  <a:lnTo>
                    <a:pt x="355" y="1094"/>
                  </a:lnTo>
                  <a:lnTo>
                    <a:pt x="360" y="1103"/>
                  </a:lnTo>
                  <a:lnTo>
                    <a:pt x="364" y="1112"/>
                  </a:lnTo>
                  <a:lnTo>
                    <a:pt x="369" y="1116"/>
                  </a:lnTo>
                  <a:lnTo>
                    <a:pt x="373" y="1116"/>
                  </a:lnTo>
                  <a:lnTo>
                    <a:pt x="378" y="1116"/>
                  </a:lnTo>
                  <a:lnTo>
                    <a:pt x="382" y="1116"/>
                  </a:lnTo>
                  <a:lnTo>
                    <a:pt x="387" y="1116"/>
                  </a:lnTo>
                  <a:lnTo>
                    <a:pt x="391" y="1116"/>
                  </a:lnTo>
                  <a:lnTo>
                    <a:pt x="396" y="1116"/>
                  </a:lnTo>
                  <a:lnTo>
                    <a:pt x="400" y="1116"/>
                  </a:lnTo>
                  <a:lnTo>
                    <a:pt x="405" y="1116"/>
                  </a:lnTo>
                  <a:lnTo>
                    <a:pt x="409" y="1116"/>
                  </a:lnTo>
                  <a:lnTo>
                    <a:pt x="414" y="1116"/>
                  </a:lnTo>
                  <a:lnTo>
                    <a:pt x="418" y="1121"/>
                  </a:lnTo>
                  <a:lnTo>
                    <a:pt x="423" y="1121"/>
                  </a:lnTo>
                  <a:lnTo>
                    <a:pt x="427" y="1121"/>
                  </a:lnTo>
                  <a:lnTo>
                    <a:pt x="432" y="1121"/>
                  </a:lnTo>
                  <a:lnTo>
                    <a:pt x="436" y="1121"/>
                  </a:lnTo>
                  <a:lnTo>
                    <a:pt x="441" y="1121"/>
                  </a:lnTo>
                  <a:lnTo>
                    <a:pt x="445" y="1121"/>
                  </a:lnTo>
                  <a:lnTo>
                    <a:pt x="450" y="1121"/>
                  </a:lnTo>
                  <a:lnTo>
                    <a:pt x="454" y="1121"/>
                  </a:lnTo>
                  <a:lnTo>
                    <a:pt x="459" y="1121"/>
                  </a:lnTo>
                  <a:lnTo>
                    <a:pt x="463" y="1121"/>
                  </a:lnTo>
                  <a:lnTo>
                    <a:pt x="468" y="1121"/>
                  </a:lnTo>
                  <a:lnTo>
                    <a:pt x="472" y="1121"/>
                  </a:lnTo>
                  <a:lnTo>
                    <a:pt x="477" y="1121"/>
                  </a:lnTo>
                  <a:lnTo>
                    <a:pt x="481" y="1121"/>
                  </a:lnTo>
                  <a:lnTo>
                    <a:pt x="486" y="1121"/>
                  </a:lnTo>
                  <a:lnTo>
                    <a:pt x="490" y="1116"/>
                  </a:lnTo>
                  <a:lnTo>
                    <a:pt x="495" y="1112"/>
                  </a:lnTo>
                  <a:lnTo>
                    <a:pt x="499" y="1112"/>
                  </a:lnTo>
                  <a:lnTo>
                    <a:pt x="504" y="1107"/>
                  </a:lnTo>
                  <a:lnTo>
                    <a:pt x="508" y="1107"/>
                  </a:lnTo>
                  <a:lnTo>
                    <a:pt x="513" y="1107"/>
                  </a:lnTo>
                  <a:lnTo>
                    <a:pt x="517" y="1103"/>
                  </a:lnTo>
                  <a:lnTo>
                    <a:pt x="522" y="1103"/>
                  </a:lnTo>
                  <a:lnTo>
                    <a:pt x="526" y="1098"/>
                  </a:lnTo>
                  <a:lnTo>
                    <a:pt x="531" y="1098"/>
                  </a:lnTo>
                  <a:lnTo>
                    <a:pt x="535" y="1094"/>
                  </a:lnTo>
                  <a:lnTo>
                    <a:pt x="540" y="1089"/>
                  </a:lnTo>
                  <a:lnTo>
                    <a:pt x="544" y="1085"/>
                  </a:lnTo>
                  <a:lnTo>
                    <a:pt x="549" y="1076"/>
                  </a:lnTo>
                  <a:lnTo>
                    <a:pt x="553" y="1062"/>
                  </a:lnTo>
                  <a:lnTo>
                    <a:pt x="558" y="1053"/>
                  </a:lnTo>
                  <a:lnTo>
                    <a:pt x="562" y="1044"/>
                  </a:lnTo>
                  <a:lnTo>
                    <a:pt x="567" y="1031"/>
                  </a:lnTo>
                  <a:lnTo>
                    <a:pt x="571" y="1017"/>
                  </a:lnTo>
                  <a:lnTo>
                    <a:pt x="576" y="1004"/>
                  </a:lnTo>
                  <a:lnTo>
                    <a:pt x="580" y="986"/>
                  </a:lnTo>
                  <a:lnTo>
                    <a:pt x="585" y="977"/>
                  </a:lnTo>
                  <a:lnTo>
                    <a:pt x="589" y="972"/>
                  </a:lnTo>
                  <a:lnTo>
                    <a:pt x="594" y="968"/>
                  </a:lnTo>
                  <a:lnTo>
                    <a:pt x="598" y="968"/>
                  </a:lnTo>
                  <a:lnTo>
                    <a:pt x="603" y="972"/>
                  </a:lnTo>
                  <a:lnTo>
                    <a:pt x="607" y="977"/>
                  </a:lnTo>
                  <a:lnTo>
                    <a:pt x="612" y="990"/>
                  </a:lnTo>
                  <a:lnTo>
                    <a:pt x="616" y="1008"/>
                  </a:lnTo>
                  <a:lnTo>
                    <a:pt x="621" y="1022"/>
                  </a:lnTo>
                  <a:lnTo>
                    <a:pt x="625" y="1040"/>
                  </a:lnTo>
                  <a:lnTo>
                    <a:pt x="630" y="1053"/>
                  </a:lnTo>
                  <a:lnTo>
                    <a:pt x="634" y="1067"/>
                  </a:lnTo>
                  <a:lnTo>
                    <a:pt x="639" y="1080"/>
                  </a:lnTo>
                  <a:lnTo>
                    <a:pt x="643" y="1089"/>
                  </a:lnTo>
                  <a:lnTo>
                    <a:pt x="648" y="1103"/>
                  </a:lnTo>
                  <a:lnTo>
                    <a:pt x="652" y="1112"/>
                  </a:lnTo>
                  <a:lnTo>
                    <a:pt x="657" y="1116"/>
                  </a:lnTo>
                  <a:lnTo>
                    <a:pt x="661" y="1121"/>
                  </a:lnTo>
                  <a:lnTo>
                    <a:pt x="666" y="1125"/>
                  </a:lnTo>
                  <a:lnTo>
                    <a:pt x="670" y="1130"/>
                  </a:lnTo>
                  <a:lnTo>
                    <a:pt x="675" y="1130"/>
                  </a:lnTo>
                  <a:lnTo>
                    <a:pt x="679" y="1134"/>
                  </a:lnTo>
                  <a:lnTo>
                    <a:pt x="684" y="1134"/>
                  </a:lnTo>
                  <a:lnTo>
                    <a:pt x="688" y="1139"/>
                  </a:lnTo>
                  <a:lnTo>
                    <a:pt x="693" y="1139"/>
                  </a:lnTo>
                  <a:lnTo>
                    <a:pt x="697" y="1139"/>
                  </a:lnTo>
                  <a:lnTo>
                    <a:pt x="702" y="1139"/>
                  </a:lnTo>
                  <a:lnTo>
                    <a:pt x="706" y="1143"/>
                  </a:lnTo>
                  <a:lnTo>
                    <a:pt x="711" y="1143"/>
                  </a:lnTo>
                  <a:lnTo>
                    <a:pt x="715" y="1143"/>
                  </a:lnTo>
                  <a:lnTo>
                    <a:pt x="720" y="1148"/>
                  </a:lnTo>
                  <a:lnTo>
                    <a:pt x="724" y="1148"/>
                  </a:lnTo>
                  <a:lnTo>
                    <a:pt x="729" y="1148"/>
                  </a:lnTo>
                  <a:lnTo>
                    <a:pt x="733" y="1148"/>
                  </a:lnTo>
                  <a:lnTo>
                    <a:pt x="738" y="1148"/>
                  </a:lnTo>
                  <a:lnTo>
                    <a:pt x="742" y="1148"/>
                  </a:lnTo>
                  <a:lnTo>
                    <a:pt x="747" y="1148"/>
                  </a:lnTo>
                  <a:lnTo>
                    <a:pt x="751" y="1148"/>
                  </a:lnTo>
                  <a:lnTo>
                    <a:pt x="756" y="1148"/>
                  </a:lnTo>
                  <a:lnTo>
                    <a:pt x="760" y="1148"/>
                  </a:lnTo>
                  <a:lnTo>
                    <a:pt x="765" y="1148"/>
                  </a:lnTo>
                  <a:lnTo>
                    <a:pt x="769" y="1148"/>
                  </a:lnTo>
                  <a:lnTo>
                    <a:pt x="774" y="1148"/>
                  </a:lnTo>
                  <a:lnTo>
                    <a:pt x="778" y="1148"/>
                  </a:lnTo>
                  <a:lnTo>
                    <a:pt x="783" y="1148"/>
                  </a:lnTo>
                  <a:lnTo>
                    <a:pt x="787" y="1148"/>
                  </a:lnTo>
                  <a:lnTo>
                    <a:pt x="792" y="1148"/>
                  </a:lnTo>
                  <a:lnTo>
                    <a:pt x="796" y="1148"/>
                  </a:lnTo>
                  <a:lnTo>
                    <a:pt x="801" y="1148"/>
                  </a:lnTo>
                  <a:lnTo>
                    <a:pt x="805" y="1148"/>
                  </a:lnTo>
                  <a:lnTo>
                    <a:pt x="810" y="1148"/>
                  </a:lnTo>
                  <a:lnTo>
                    <a:pt x="814" y="1148"/>
                  </a:lnTo>
                  <a:lnTo>
                    <a:pt x="819" y="1148"/>
                  </a:lnTo>
                  <a:lnTo>
                    <a:pt x="823" y="1148"/>
                  </a:lnTo>
                  <a:lnTo>
                    <a:pt x="828" y="1148"/>
                  </a:lnTo>
                  <a:lnTo>
                    <a:pt x="832" y="1148"/>
                  </a:lnTo>
                  <a:lnTo>
                    <a:pt x="837" y="1148"/>
                  </a:lnTo>
                  <a:lnTo>
                    <a:pt x="841" y="1148"/>
                  </a:lnTo>
                  <a:lnTo>
                    <a:pt x="846" y="1143"/>
                  </a:lnTo>
                  <a:lnTo>
                    <a:pt x="850" y="1143"/>
                  </a:lnTo>
                  <a:lnTo>
                    <a:pt x="855" y="1143"/>
                  </a:lnTo>
                  <a:lnTo>
                    <a:pt x="859" y="1143"/>
                  </a:lnTo>
                  <a:lnTo>
                    <a:pt x="864" y="1139"/>
                  </a:lnTo>
                  <a:lnTo>
                    <a:pt x="868" y="1139"/>
                  </a:lnTo>
                  <a:lnTo>
                    <a:pt x="873" y="1139"/>
                  </a:lnTo>
                  <a:lnTo>
                    <a:pt x="877" y="1139"/>
                  </a:lnTo>
                  <a:lnTo>
                    <a:pt x="882" y="1139"/>
                  </a:lnTo>
                  <a:lnTo>
                    <a:pt x="886" y="1139"/>
                  </a:lnTo>
                  <a:lnTo>
                    <a:pt x="891" y="1139"/>
                  </a:lnTo>
                  <a:lnTo>
                    <a:pt x="895" y="1143"/>
                  </a:lnTo>
                  <a:lnTo>
                    <a:pt x="900" y="1143"/>
                  </a:lnTo>
                  <a:lnTo>
                    <a:pt x="904" y="1143"/>
                  </a:lnTo>
                  <a:lnTo>
                    <a:pt x="909" y="1143"/>
                  </a:lnTo>
                  <a:lnTo>
                    <a:pt x="913" y="1143"/>
                  </a:lnTo>
                  <a:lnTo>
                    <a:pt x="918" y="1143"/>
                  </a:lnTo>
                  <a:lnTo>
                    <a:pt x="922" y="1143"/>
                  </a:lnTo>
                  <a:lnTo>
                    <a:pt x="927" y="1143"/>
                  </a:lnTo>
                  <a:lnTo>
                    <a:pt x="931" y="1143"/>
                  </a:lnTo>
                  <a:lnTo>
                    <a:pt x="936" y="1143"/>
                  </a:lnTo>
                  <a:lnTo>
                    <a:pt x="940" y="1143"/>
                  </a:lnTo>
                  <a:lnTo>
                    <a:pt x="945" y="1148"/>
                  </a:lnTo>
                  <a:lnTo>
                    <a:pt x="949" y="1148"/>
                  </a:lnTo>
                  <a:lnTo>
                    <a:pt x="954" y="1148"/>
                  </a:lnTo>
                  <a:lnTo>
                    <a:pt x="958" y="1148"/>
                  </a:lnTo>
                  <a:lnTo>
                    <a:pt x="963" y="1148"/>
                  </a:lnTo>
                  <a:lnTo>
                    <a:pt x="967" y="1148"/>
                  </a:lnTo>
                  <a:lnTo>
                    <a:pt x="972" y="1148"/>
                  </a:lnTo>
                  <a:lnTo>
                    <a:pt x="976" y="1148"/>
                  </a:lnTo>
                  <a:lnTo>
                    <a:pt x="981" y="1152"/>
                  </a:lnTo>
                  <a:lnTo>
                    <a:pt x="985" y="1152"/>
                  </a:lnTo>
                  <a:lnTo>
                    <a:pt x="990" y="1152"/>
                  </a:lnTo>
                  <a:lnTo>
                    <a:pt x="994" y="1152"/>
                  </a:lnTo>
                  <a:lnTo>
                    <a:pt x="999" y="1148"/>
                  </a:lnTo>
                  <a:lnTo>
                    <a:pt x="1003" y="1148"/>
                  </a:lnTo>
                  <a:lnTo>
                    <a:pt x="1008" y="1148"/>
                  </a:lnTo>
                  <a:lnTo>
                    <a:pt x="1012" y="1148"/>
                  </a:lnTo>
                  <a:lnTo>
                    <a:pt x="1017" y="1148"/>
                  </a:lnTo>
                  <a:lnTo>
                    <a:pt x="1021" y="1148"/>
                  </a:lnTo>
                  <a:lnTo>
                    <a:pt x="1026" y="1148"/>
                  </a:lnTo>
                  <a:lnTo>
                    <a:pt x="1030" y="1148"/>
                  </a:lnTo>
                  <a:lnTo>
                    <a:pt x="1035" y="1148"/>
                  </a:lnTo>
                  <a:lnTo>
                    <a:pt x="1039" y="1148"/>
                  </a:lnTo>
                  <a:lnTo>
                    <a:pt x="1044" y="1148"/>
                  </a:lnTo>
                  <a:lnTo>
                    <a:pt x="1048" y="1148"/>
                  </a:lnTo>
                  <a:lnTo>
                    <a:pt x="1053" y="1148"/>
                  </a:lnTo>
                  <a:lnTo>
                    <a:pt x="1057" y="1148"/>
                  </a:lnTo>
                  <a:lnTo>
                    <a:pt x="1062" y="1148"/>
                  </a:lnTo>
                  <a:lnTo>
                    <a:pt x="1066" y="1148"/>
                  </a:lnTo>
                  <a:lnTo>
                    <a:pt x="1071" y="1148"/>
                  </a:lnTo>
                  <a:lnTo>
                    <a:pt x="1075" y="1148"/>
                  </a:lnTo>
                  <a:lnTo>
                    <a:pt x="1080" y="1148"/>
                  </a:lnTo>
                  <a:lnTo>
                    <a:pt x="1084" y="1148"/>
                  </a:lnTo>
                  <a:lnTo>
                    <a:pt x="1089" y="1148"/>
                  </a:lnTo>
                  <a:lnTo>
                    <a:pt x="1093" y="1148"/>
                  </a:lnTo>
                  <a:lnTo>
                    <a:pt x="1098" y="1148"/>
                  </a:lnTo>
                  <a:lnTo>
                    <a:pt x="1102" y="1148"/>
                  </a:lnTo>
                  <a:lnTo>
                    <a:pt x="1107" y="1148"/>
                  </a:lnTo>
                  <a:lnTo>
                    <a:pt x="1111" y="1148"/>
                  </a:lnTo>
                  <a:lnTo>
                    <a:pt x="1116" y="1148"/>
                  </a:lnTo>
                  <a:lnTo>
                    <a:pt x="1120" y="1148"/>
                  </a:lnTo>
                  <a:lnTo>
                    <a:pt x="1125" y="1148"/>
                  </a:lnTo>
                  <a:lnTo>
                    <a:pt x="1129" y="1148"/>
                  </a:lnTo>
                  <a:lnTo>
                    <a:pt x="1134" y="1139"/>
                  </a:lnTo>
                  <a:lnTo>
                    <a:pt x="1138" y="1098"/>
                  </a:lnTo>
                  <a:lnTo>
                    <a:pt x="1143" y="1008"/>
                  </a:lnTo>
                  <a:lnTo>
                    <a:pt x="1147" y="941"/>
                  </a:lnTo>
                  <a:lnTo>
                    <a:pt x="1152" y="941"/>
                  </a:lnTo>
                  <a:lnTo>
                    <a:pt x="1152" y="11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" name="Freeform 345">
              <a:extLst>
                <a:ext uri="{FF2B5EF4-FFF2-40B4-BE49-F238E27FC236}">
                  <a16:creationId xmlns:a16="http://schemas.microsoft.com/office/drawing/2014/main" id="{32F8FF35-BDF0-447B-8388-7FAAF0A57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3524"/>
              <a:ext cx="0" cy="27"/>
            </a:xfrm>
            <a:custGeom>
              <a:avLst/>
              <a:gdLst>
                <a:gd name="T0" fmla="*/ 0 h 27"/>
                <a:gd name="T1" fmla="*/ 0 h 27"/>
                <a:gd name="T2" fmla="*/ 0 h 27"/>
                <a:gd name="T3" fmla="*/ 27 h 27"/>
                <a:gd name="T4" fmla="*/ 27 h 27"/>
                <a:gd name="T5" fmla="*/ 27 h 27"/>
                <a:gd name="T6" fmla="*/ 27 h 27"/>
                <a:gd name="T7" fmla="*/ 27 h 27"/>
                <a:gd name="T8" fmla="*/ 0 h 27"/>
                <a:gd name="T9" fmla="*/ 0 h 27"/>
                <a:gd name="T10" fmla="*/ 0 h 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" name="Freeform 346">
              <a:extLst>
                <a:ext uri="{FF2B5EF4-FFF2-40B4-BE49-F238E27FC236}">
                  <a16:creationId xmlns:a16="http://schemas.microsoft.com/office/drawing/2014/main" id="{08311854-3965-4435-BD15-23EF74EC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1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6" name="Freeform 347">
              <a:extLst>
                <a:ext uri="{FF2B5EF4-FFF2-40B4-BE49-F238E27FC236}">
                  <a16:creationId xmlns:a16="http://schemas.microsoft.com/office/drawing/2014/main" id="{7E0CDAE6-BCC8-4CD9-BE91-2B0FC7D28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7" name="Freeform 348">
              <a:extLst>
                <a:ext uri="{FF2B5EF4-FFF2-40B4-BE49-F238E27FC236}">
                  <a16:creationId xmlns:a16="http://schemas.microsoft.com/office/drawing/2014/main" id="{8026F3C4-35D5-4E5A-A380-448E287D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8" name="Freeform 349">
              <a:extLst>
                <a:ext uri="{FF2B5EF4-FFF2-40B4-BE49-F238E27FC236}">
                  <a16:creationId xmlns:a16="http://schemas.microsoft.com/office/drawing/2014/main" id="{28CFD49A-E656-413A-BE7D-50FC6FAF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3524"/>
              <a:ext cx="0" cy="27"/>
            </a:xfrm>
            <a:custGeom>
              <a:avLst/>
              <a:gdLst>
                <a:gd name="T0" fmla="*/ 0 h 27"/>
                <a:gd name="T1" fmla="*/ 0 h 27"/>
                <a:gd name="T2" fmla="*/ 0 h 27"/>
                <a:gd name="T3" fmla="*/ 27 h 27"/>
                <a:gd name="T4" fmla="*/ 27 h 27"/>
                <a:gd name="T5" fmla="*/ 27 h 27"/>
                <a:gd name="T6" fmla="*/ 27 h 27"/>
                <a:gd name="T7" fmla="*/ 27 h 27"/>
                <a:gd name="T8" fmla="*/ 0 h 27"/>
                <a:gd name="T9" fmla="*/ 0 h 27"/>
                <a:gd name="T10" fmla="*/ 0 h 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9" name="Freeform 350">
              <a:extLst>
                <a:ext uri="{FF2B5EF4-FFF2-40B4-BE49-F238E27FC236}">
                  <a16:creationId xmlns:a16="http://schemas.microsoft.com/office/drawing/2014/main" id="{4061B77C-A444-452A-92FB-E0AEE99FC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" name="Freeform 351">
              <a:extLst>
                <a:ext uri="{FF2B5EF4-FFF2-40B4-BE49-F238E27FC236}">
                  <a16:creationId xmlns:a16="http://schemas.microsoft.com/office/drawing/2014/main" id="{21EF8791-4C29-46FB-9AF7-C086876A0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" name="Freeform 352">
              <a:extLst>
                <a:ext uri="{FF2B5EF4-FFF2-40B4-BE49-F238E27FC236}">
                  <a16:creationId xmlns:a16="http://schemas.microsoft.com/office/drawing/2014/main" id="{84FCEB2B-3B8F-4C23-ABF6-5A985B288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" name="Freeform 353">
              <a:extLst>
                <a:ext uri="{FF2B5EF4-FFF2-40B4-BE49-F238E27FC236}">
                  <a16:creationId xmlns:a16="http://schemas.microsoft.com/office/drawing/2014/main" id="{BE9EA33E-F8CF-49D3-A49B-E52D0CF83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3524"/>
              <a:ext cx="0" cy="27"/>
            </a:xfrm>
            <a:custGeom>
              <a:avLst/>
              <a:gdLst>
                <a:gd name="T0" fmla="*/ 0 h 27"/>
                <a:gd name="T1" fmla="*/ 0 h 27"/>
                <a:gd name="T2" fmla="*/ 0 h 27"/>
                <a:gd name="T3" fmla="*/ 27 h 27"/>
                <a:gd name="T4" fmla="*/ 27 h 27"/>
                <a:gd name="T5" fmla="*/ 27 h 27"/>
                <a:gd name="T6" fmla="*/ 27 h 27"/>
                <a:gd name="T7" fmla="*/ 27 h 27"/>
                <a:gd name="T8" fmla="*/ 0 h 27"/>
                <a:gd name="T9" fmla="*/ 0 h 27"/>
                <a:gd name="T10" fmla="*/ 0 h 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" name="Freeform 354">
              <a:extLst>
                <a:ext uri="{FF2B5EF4-FFF2-40B4-BE49-F238E27FC236}">
                  <a16:creationId xmlns:a16="http://schemas.microsoft.com/office/drawing/2014/main" id="{27EFF6F7-169C-45A3-B93D-687740EE4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" name="Freeform 355">
              <a:extLst>
                <a:ext uri="{FF2B5EF4-FFF2-40B4-BE49-F238E27FC236}">
                  <a16:creationId xmlns:a16="http://schemas.microsoft.com/office/drawing/2014/main" id="{59632EFB-7965-48C2-B779-F797165EA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5" name="Freeform 356">
              <a:extLst>
                <a:ext uri="{FF2B5EF4-FFF2-40B4-BE49-F238E27FC236}">
                  <a16:creationId xmlns:a16="http://schemas.microsoft.com/office/drawing/2014/main" id="{CA1C043F-F6FC-40E7-AFE0-6D2A855DA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6" name="Freeform 357">
              <a:extLst>
                <a:ext uri="{FF2B5EF4-FFF2-40B4-BE49-F238E27FC236}">
                  <a16:creationId xmlns:a16="http://schemas.microsoft.com/office/drawing/2014/main" id="{1706DEBF-54DD-4589-B86A-121A0FE1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524"/>
              <a:ext cx="0" cy="27"/>
            </a:xfrm>
            <a:custGeom>
              <a:avLst/>
              <a:gdLst>
                <a:gd name="T0" fmla="*/ 0 h 27"/>
                <a:gd name="T1" fmla="*/ 0 h 27"/>
                <a:gd name="T2" fmla="*/ 0 h 27"/>
                <a:gd name="T3" fmla="*/ 27 h 27"/>
                <a:gd name="T4" fmla="*/ 27 h 27"/>
                <a:gd name="T5" fmla="*/ 27 h 27"/>
                <a:gd name="T6" fmla="*/ 27 h 27"/>
                <a:gd name="T7" fmla="*/ 27 h 27"/>
                <a:gd name="T8" fmla="*/ 0 h 27"/>
                <a:gd name="T9" fmla="*/ 0 h 27"/>
                <a:gd name="T10" fmla="*/ 0 h 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7" name="Freeform 358">
              <a:extLst>
                <a:ext uri="{FF2B5EF4-FFF2-40B4-BE49-F238E27FC236}">
                  <a16:creationId xmlns:a16="http://schemas.microsoft.com/office/drawing/2014/main" id="{AD27166D-24DE-4D8D-8E00-809E4C1E4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8" name="Freeform 359">
              <a:extLst>
                <a:ext uri="{FF2B5EF4-FFF2-40B4-BE49-F238E27FC236}">
                  <a16:creationId xmlns:a16="http://schemas.microsoft.com/office/drawing/2014/main" id="{05CEDEF7-78D0-4730-BC73-A5836DC24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9" name="Freeform 360">
              <a:extLst>
                <a:ext uri="{FF2B5EF4-FFF2-40B4-BE49-F238E27FC236}">
                  <a16:creationId xmlns:a16="http://schemas.microsoft.com/office/drawing/2014/main" id="{ADBC7438-F44A-4183-82A9-AE545A9F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0" name="Freeform 361">
              <a:extLst>
                <a:ext uri="{FF2B5EF4-FFF2-40B4-BE49-F238E27FC236}">
                  <a16:creationId xmlns:a16="http://schemas.microsoft.com/office/drawing/2014/main" id="{CAA15D80-C575-4EED-B42D-4D1FA6A13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3524"/>
              <a:ext cx="0" cy="27"/>
            </a:xfrm>
            <a:custGeom>
              <a:avLst/>
              <a:gdLst>
                <a:gd name="T0" fmla="*/ 0 h 27"/>
                <a:gd name="T1" fmla="*/ 0 h 27"/>
                <a:gd name="T2" fmla="*/ 0 h 27"/>
                <a:gd name="T3" fmla="*/ 27 h 27"/>
                <a:gd name="T4" fmla="*/ 27 h 27"/>
                <a:gd name="T5" fmla="*/ 27 h 27"/>
                <a:gd name="T6" fmla="*/ 27 h 27"/>
                <a:gd name="T7" fmla="*/ 27 h 27"/>
                <a:gd name="T8" fmla="*/ 0 h 27"/>
                <a:gd name="T9" fmla="*/ 0 h 27"/>
                <a:gd name="T10" fmla="*/ 0 h 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1" name="Freeform 362">
              <a:extLst>
                <a:ext uri="{FF2B5EF4-FFF2-40B4-BE49-F238E27FC236}">
                  <a16:creationId xmlns:a16="http://schemas.microsoft.com/office/drawing/2014/main" id="{E817DFE8-129A-45FB-80D5-E72907398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2" name="Freeform 363">
              <a:extLst>
                <a:ext uri="{FF2B5EF4-FFF2-40B4-BE49-F238E27FC236}">
                  <a16:creationId xmlns:a16="http://schemas.microsoft.com/office/drawing/2014/main" id="{C4223C8F-5008-4CC6-AF77-B48F6053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" name="Freeform 364">
              <a:extLst>
                <a:ext uri="{FF2B5EF4-FFF2-40B4-BE49-F238E27FC236}">
                  <a16:creationId xmlns:a16="http://schemas.microsoft.com/office/drawing/2014/main" id="{B1B2127A-B0F8-4430-8E28-85F271178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524"/>
              <a:ext cx="0" cy="9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9 h 9"/>
                <a:gd name="T4" fmla="*/ 9 h 9"/>
                <a:gd name="T5" fmla="*/ 9 h 9"/>
                <a:gd name="T6" fmla="*/ 9 h 9"/>
                <a:gd name="T7" fmla="*/ 9 h 9"/>
                <a:gd name="T8" fmla="*/ 0 h 9"/>
                <a:gd name="T9" fmla="*/ 0 h 9"/>
                <a:gd name="T10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" name="Freeform 365">
              <a:extLst>
                <a:ext uri="{FF2B5EF4-FFF2-40B4-BE49-F238E27FC236}">
                  <a16:creationId xmlns:a16="http://schemas.microsoft.com/office/drawing/2014/main" id="{6ED9E92B-0118-46A5-873E-D3474B47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3524"/>
              <a:ext cx="0" cy="27"/>
            </a:xfrm>
            <a:custGeom>
              <a:avLst/>
              <a:gdLst>
                <a:gd name="T0" fmla="*/ 0 h 27"/>
                <a:gd name="T1" fmla="*/ 0 h 27"/>
                <a:gd name="T2" fmla="*/ 0 h 27"/>
                <a:gd name="T3" fmla="*/ 27 h 27"/>
                <a:gd name="T4" fmla="*/ 27 h 27"/>
                <a:gd name="T5" fmla="*/ 27 h 27"/>
                <a:gd name="T6" fmla="*/ 27 h 27"/>
                <a:gd name="T7" fmla="*/ 27 h 27"/>
                <a:gd name="T8" fmla="*/ 0 h 27"/>
                <a:gd name="T9" fmla="*/ 0 h 27"/>
                <a:gd name="T10" fmla="*/ 0 h 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" name="Rectangle 366">
              <a:extLst>
                <a:ext uri="{FF2B5EF4-FFF2-40B4-BE49-F238E27FC236}">
                  <a16:creationId xmlns:a16="http://schemas.microsoft.com/office/drawing/2014/main" id="{7E70DCEE-7547-4E92-9A5A-A60227EF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3560"/>
              <a:ext cx="5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426" name="Rectangle 367">
              <a:extLst>
                <a:ext uri="{FF2B5EF4-FFF2-40B4-BE49-F238E27FC236}">
                  <a16:creationId xmlns:a16="http://schemas.microsoft.com/office/drawing/2014/main" id="{4848C3FD-132A-45ED-A546-6FC311C6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560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427" name="Rectangle 368">
              <a:extLst>
                <a:ext uri="{FF2B5EF4-FFF2-40B4-BE49-F238E27FC236}">
                  <a16:creationId xmlns:a16="http://schemas.microsoft.com/office/drawing/2014/main" id="{E9E4145D-3C13-4F87-97BB-7A816258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3560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400 </a:t>
              </a:r>
              <a:endParaRPr lang="en-US" altLang="en-US"/>
            </a:p>
          </p:txBody>
        </p:sp>
        <p:sp>
          <p:nvSpPr>
            <p:cNvPr id="4428" name="Rectangle 369">
              <a:extLst>
                <a:ext uri="{FF2B5EF4-FFF2-40B4-BE49-F238E27FC236}">
                  <a16:creationId xmlns:a16="http://schemas.microsoft.com/office/drawing/2014/main" id="{27D2209A-37F2-46AC-9F62-69867F56F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3560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600 </a:t>
              </a:r>
              <a:endParaRPr lang="en-US" altLang="en-US"/>
            </a:p>
          </p:txBody>
        </p:sp>
        <p:sp>
          <p:nvSpPr>
            <p:cNvPr id="4429" name="Rectangle 370">
              <a:extLst>
                <a:ext uri="{FF2B5EF4-FFF2-40B4-BE49-F238E27FC236}">
                  <a16:creationId xmlns:a16="http://schemas.microsoft.com/office/drawing/2014/main" id="{A2EB4258-EFED-45D9-AE19-694911A04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560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800 </a:t>
              </a:r>
              <a:endParaRPr lang="en-US" altLang="en-US"/>
            </a:p>
          </p:txBody>
        </p:sp>
        <p:sp>
          <p:nvSpPr>
            <p:cNvPr id="4430" name="Rectangle 371">
              <a:extLst>
                <a:ext uri="{FF2B5EF4-FFF2-40B4-BE49-F238E27FC236}">
                  <a16:creationId xmlns:a16="http://schemas.microsoft.com/office/drawing/2014/main" id="{FDC1ABEB-2B88-4498-8FE0-0DACD84F7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560"/>
              <a:ext cx="13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1000 </a:t>
              </a:r>
              <a:endParaRPr lang="en-US" altLang="en-US"/>
            </a:p>
          </p:txBody>
        </p:sp>
        <p:sp>
          <p:nvSpPr>
            <p:cNvPr id="4431" name="Rectangle 372">
              <a:extLst>
                <a:ext uri="{FF2B5EF4-FFF2-40B4-BE49-F238E27FC236}">
                  <a16:creationId xmlns:a16="http://schemas.microsoft.com/office/drawing/2014/main" id="{A842A893-4623-46EE-8357-5977C2A1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681"/>
              <a:ext cx="1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PE-A </a:t>
              </a:r>
              <a:endParaRPr lang="en-US" altLang="en-US"/>
            </a:p>
          </p:txBody>
        </p:sp>
        <p:sp>
          <p:nvSpPr>
            <p:cNvPr id="4432" name="Rectangle 373">
              <a:extLst>
                <a:ext uri="{FF2B5EF4-FFF2-40B4-BE49-F238E27FC236}">
                  <a16:creationId xmlns:a16="http://schemas.microsoft.com/office/drawing/2014/main" id="{7F3D8C6E-D50C-4E14-801E-ED7BE3A62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3483"/>
              <a:ext cx="5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433" name="Rectangle 374">
              <a:extLst>
                <a:ext uri="{FF2B5EF4-FFF2-40B4-BE49-F238E27FC236}">
                  <a16:creationId xmlns:a16="http://schemas.microsoft.com/office/drawing/2014/main" id="{3DDD3B6E-C04D-4741-B73D-BE9AB5AC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3150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434" name="Rectangle 375">
              <a:extLst>
                <a:ext uri="{FF2B5EF4-FFF2-40B4-BE49-F238E27FC236}">
                  <a16:creationId xmlns:a16="http://schemas.microsoft.com/office/drawing/2014/main" id="{A831F52D-EAE6-4E5F-8025-91ACD662F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2817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400 </a:t>
              </a:r>
              <a:endParaRPr lang="en-US" altLang="en-US"/>
            </a:p>
          </p:txBody>
        </p:sp>
        <p:sp>
          <p:nvSpPr>
            <p:cNvPr id="4435" name="Rectangle 376">
              <a:extLst>
                <a:ext uri="{FF2B5EF4-FFF2-40B4-BE49-F238E27FC236}">
                  <a16:creationId xmlns:a16="http://schemas.microsoft.com/office/drawing/2014/main" id="{75E88A83-06DD-4328-A79B-8F0F8072B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2484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600 </a:t>
              </a:r>
              <a:endParaRPr lang="en-US" altLang="en-US"/>
            </a:p>
          </p:txBody>
        </p:sp>
        <p:sp>
          <p:nvSpPr>
            <p:cNvPr id="4436" name="Freeform 377">
              <a:extLst>
                <a:ext uri="{FF2B5EF4-FFF2-40B4-BE49-F238E27FC236}">
                  <a16:creationId xmlns:a16="http://schemas.microsoft.com/office/drawing/2014/main" id="{F793E143-364E-4CD7-995E-372B900A1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351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" name="Freeform 378">
              <a:extLst>
                <a:ext uri="{FF2B5EF4-FFF2-40B4-BE49-F238E27FC236}">
                  <a16:creationId xmlns:a16="http://schemas.microsoft.com/office/drawing/2014/main" id="{30DBC376-46F0-40B1-9B4A-0880175BA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3519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" name="Freeform 379">
              <a:extLst>
                <a:ext uri="{FF2B5EF4-FFF2-40B4-BE49-F238E27FC236}">
                  <a16:creationId xmlns:a16="http://schemas.microsoft.com/office/drawing/2014/main" id="{7642B090-023A-4C04-9CA4-B7B6C760D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3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9" name="Freeform 380">
              <a:extLst>
                <a:ext uri="{FF2B5EF4-FFF2-40B4-BE49-F238E27FC236}">
                  <a16:creationId xmlns:a16="http://schemas.microsoft.com/office/drawing/2014/main" id="{E9B082E7-E9B0-4C61-91B8-C2345AF53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438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0" name="Freeform 381">
              <a:extLst>
                <a:ext uri="{FF2B5EF4-FFF2-40B4-BE49-F238E27FC236}">
                  <a16:creationId xmlns:a16="http://schemas.microsoft.com/office/drawing/2014/main" id="{27941E48-8140-4D01-AE6D-BD4687E06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33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1" name="Freeform 382">
              <a:extLst>
                <a:ext uri="{FF2B5EF4-FFF2-40B4-BE49-F238E27FC236}">
                  <a16:creationId xmlns:a16="http://schemas.microsoft.com/office/drawing/2014/main" id="{E244EAE9-9E2A-400F-9505-98AE5051F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353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2" name="Freeform 383">
              <a:extLst>
                <a:ext uri="{FF2B5EF4-FFF2-40B4-BE49-F238E27FC236}">
                  <a16:creationId xmlns:a16="http://schemas.microsoft.com/office/drawing/2014/main" id="{1956C18C-7992-4007-8ADF-C690C6FDD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327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3" name="Freeform 384">
              <a:extLst>
                <a:ext uri="{FF2B5EF4-FFF2-40B4-BE49-F238E27FC236}">
                  <a16:creationId xmlns:a16="http://schemas.microsoft.com/office/drawing/2014/main" id="{7C853B01-8134-463E-9456-3E7E91F8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272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" name="Freeform 385">
              <a:extLst>
                <a:ext uri="{FF2B5EF4-FFF2-40B4-BE49-F238E27FC236}">
                  <a16:creationId xmlns:a16="http://schemas.microsoft.com/office/drawing/2014/main" id="{3A7EDDC1-E783-476A-8ADF-FBBA9E96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31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" name="Freeform 386">
              <a:extLst>
                <a:ext uri="{FF2B5EF4-FFF2-40B4-BE49-F238E27FC236}">
                  <a16:creationId xmlns:a16="http://schemas.microsoft.com/office/drawing/2014/main" id="{4108DB69-FF0C-4C49-AFFE-0DE6BEA7B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3186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" name="Freeform 387">
              <a:extLst>
                <a:ext uri="{FF2B5EF4-FFF2-40B4-BE49-F238E27FC236}">
                  <a16:creationId xmlns:a16="http://schemas.microsoft.com/office/drawing/2014/main" id="{CA43ECD7-15F1-42D4-9133-A785F3616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310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7" name="Freeform 388">
              <a:extLst>
                <a:ext uri="{FF2B5EF4-FFF2-40B4-BE49-F238E27FC236}">
                  <a16:creationId xmlns:a16="http://schemas.microsoft.com/office/drawing/2014/main" id="{E5479254-AD12-4F79-B4C9-EEC278C8F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105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8" name="Freeform 389">
              <a:extLst>
                <a:ext uri="{FF2B5EF4-FFF2-40B4-BE49-F238E27FC236}">
                  <a16:creationId xmlns:a16="http://schemas.microsoft.com/office/drawing/2014/main" id="{E55D35B3-A377-490C-9C3A-ACFE1D2F5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302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9" name="Freeform 390">
              <a:extLst>
                <a:ext uri="{FF2B5EF4-FFF2-40B4-BE49-F238E27FC236}">
                  <a16:creationId xmlns:a16="http://schemas.microsoft.com/office/drawing/2014/main" id="{F82A2ABF-22E0-4E49-BED3-B09A75663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020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0" name="Freeform 391">
              <a:extLst>
                <a:ext uri="{FF2B5EF4-FFF2-40B4-BE49-F238E27FC236}">
                  <a16:creationId xmlns:a16="http://schemas.microsoft.com/office/drawing/2014/main" id="{32D49AF1-8933-4543-B45B-B0A0A006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2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1" name="Freeform 392">
              <a:extLst>
                <a:ext uri="{FF2B5EF4-FFF2-40B4-BE49-F238E27FC236}">
                  <a16:creationId xmlns:a16="http://schemas.microsoft.com/office/drawing/2014/main" id="{D986E81D-297B-4C2E-9F96-A0A0EE5C6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939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2" name="Freeform 393">
              <a:extLst>
                <a:ext uri="{FF2B5EF4-FFF2-40B4-BE49-F238E27FC236}">
                  <a16:creationId xmlns:a16="http://schemas.microsoft.com/office/drawing/2014/main" id="{49FC917D-C90E-4F29-9684-104EE4C68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28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3" name="Freeform 394">
              <a:extLst>
                <a:ext uri="{FF2B5EF4-FFF2-40B4-BE49-F238E27FC236}">
                  <a16:creationId xmlns:a16="http://schemas.microsoft.com/office/drawing/2014/main" id="{BB7C1ABC-AA08-459B-938D-E5BED7E0A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2853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" name="Freeform 395">
              <a:extLst>
                <a:ext uri="{FF2B5EF4-FFF2-40B4-BE49-F238E27FC236}">
                  <a16:creationId xmlns:a16="http://schemas.microsoft.com/office/drawing/2014/main" id="{6B078AD1-BD7B-45FD-BEED-6BD8773FC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277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" name="Freeform 396">
              <a:extLst>
                <a:ext uri="{FF2B5EF4-FFF2-40B4-BE49-F238E27FC236}">
                  <a16:creationId xmlns:a16="http://schemas.microsoft.com/office/drawing/2014/main" id="{5AC6EF62-70AA-4A29-A845-055FA0A19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772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6" name="Freeform 397">
              <a:extLst>
                <a:ext uri="{FF2B5EF4-FFF2-40B4-BE49-F238E27FC236}">
                  <a16:creationId xmlns:a16="http://schemas.microsoft.com/office/drawing/2014/main" id="{A3C18A28-4217-4F08-A9AD-2D897E4BE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26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7" name="Freeform 398">
              <a:extLst>
                <a:ext uri="{FF2B5EF4-FFF2-40B4-BE49-F238E27FC236}">
                  <a16:creationId xmlns:a16="http://schemas.microsoft.com/office/drawing/2014/main" id="{0ABDD078-E420-4472-94F5-312A3CEFA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687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8" name="Freeform 399">
              <a:extLst>
                <a:ext uri="{FF2B5EF4-FFF2-40B4-BE49-F238E27FC236}">
                  <a16:creationId xmlns:a16="http://schemas.microsoft.com/office/drawing/2014/main" id="{9CAE3548-EA60-46C5-9606-B2AE59154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26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9" name="Freeform 400">
              <a:extLst>
                <a:ext uri="{FF2B5EF4-FFF2-40B4-BE49-F238E27FC236}">
                  <a16:creationId xmlns:a16="http://schemas.microsoft.com/office/drawing/2014/main" id="{D06ED0AD-D71B-4AAA-9488-3A572D1DD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606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0" name="Freeform 401">
              <a:extLst>
                <a:ext uri="{FF2B5EF4-FFF2-40B4-BE49-F238E27FC236}">
                  <a16:creationId xmlns:a16="http://schemas.microsoft.com/office/drawing/2014/main" id="{217B792C-7F83-446D-B1EE-3B98DD930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252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1" name="Freeform 402">
              <a:extLst>
                <a:ext uri="{FF2B5EF4-FFF2-40B4-BE49-F238E27FC236}">
                  <a16:creationId xmlns:a16="http://schemas.microsoft.com/office/drawing/2014/main" id="{51688F3D-4D9A-413E-B92A-BD99AE131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2520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2" name="Freeform 403">
              <a:extLst>
                <a:ext uri="{FF2B5EF4-FFF2-40B4-BE49-F238E27FC236}">
                  <a16:creationId xmlns:a16="http://schemas.microsoft.com/office/drawing/2014/main" id="{65E89B97-3ABD-4D2C-B990-4F652D4D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24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3" name="Freeform 404">
              <a:extLst>
                <a:ext uri="{FF2B5EF4-FFF2-40B4-BE49-F238E27FC236}">
                  <a16:creationId xmlns:a16="http://schemas.microsoft.com/office/drawing/2014/main" id="{005CC809-9068-43C0-9169-0E9C77A43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435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" name="Rectangle 405">
              <a:extLst>
                <a:ext uri="{FF2B5EF4-FFF2-40B4-BE49-F238E27FC236}">
                  <a16:creationId xmlns:a16="http://schemas.microsoft.com/office/drawing/2014/main" id="{9A9D78F6-FCC5-43A5-9562-BD3DCAEAF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7" y="2894"/>
              <a:ext cx="17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# Cells </a:t>
              </a:r>
              <a:endParaRPr lang="en-US" altLang="en-US"/>
            </a:p>
          </p:txBody>
        </p:sp>
        <p:sp>
          <p:nvSpPr>
            <p:cNvPr id="4465" name="Freeform 406">
              <a:extLst>
                <a:ext uri="{FF2B5EF4-FFF2-40B4-BE49-F238E27FC236}">
                  <a16:creationId xmlns:a16="http://schemas.microsoft.com/office/drawing/2014/main" id="{A9C4AD2C-E44A-44A7-BE0B-404F33A4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2363"/>
              <a:ext cx="1157" cy="1156"/>
            </a:xfrm>
            <a:custGeom>
              <a:avLst/>
              <a:gdLst>
                <a:gd name="T0" fmla="*/ 0 w 1157"/>
                <a:gd name="T1" fmla="*/ 0 h 1156"/>
                <a:gd name="T2" fmla="*/ 1157 w 1157"/>
                <a:gd name="T3" fmla="*/ 0 h 1156"/>
                <a:gd name="T4" fmla="*/ 1157 w 1157"/>
                <a:gd name="T5" fmla="*/ 1156 h 1156"/>
                <a:gd name="T6" fmla="*/ 0 w 1157"/>
                <a:gd name="T7" fmla="*/ 1156 h 1156"/>
                <a:gd name="T8" fmla="*/ 0 w 1157"/>
                <a:gd name="T9" fmla="*/ 0 h 1156"/>
                <a:gd name="T10" fmla="*/ 0 w 1157"/>
                <a:gd name="T11" fmla="*/ 0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" h="1156">
                  <a:moveTo>
                    <a:pt x="0" y="0"/>
                  </a:moveTo>
                  <a:lnTo>
                    <a:pt x="1157" y="0"/>
                  </a:lnTo>
                  <a:lnTo>
                    <a:pt x="1157" y="1156"/>
                  </a:lnTo>
                  <a:lnTo>
                    <a:pt x="0" y="115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69" name="Group 412">
            <a:extLst>
              <a:ext uri="{FF2B5EF4-FFF2-40B4-BE49-F238E27FC236}">
                <a16:creationId xmlns:a16="http://schemas.microsoft.com/office/drawing/2014/main" id="{1293C127-4FFD-4711-A710-0126E7A3B7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23127" y="3835367"/>
            <a:ext cx="2392363" cy="2365634"/>
            <a:chOff x="3800" y="2311"/>
            <a:chExt cx="1507" cy="1424"/>
          </a:xfrm>
        </p:grpSpPr>
        <p:sp>
          <p:nvSpPr>
            <p:cNvPr id="4472" name="Rectangle 414">
              <a:extLst>
                <a:ext uri="{FF2B5EF4-FFF2-40B4-BE49-F238E27FC236}">
                  <a16:creationId xmlns:a16="http://schemas.microsoft.com/office/drawing/2014/main" id="{357FCA6A-D694-40BF-8807-44E543927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2311"/>
              <a:ext cx="1191" cy="1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3" name="Freeform 415">
              <a:extLst>
                <a:ext uri="{FF2B5EF4-FFF2-40B4-BE49-F238E27FC236}">
                  <a16:creationId xmlns:a16="http://schemas.microsoft.com/office/drawing/2014/main" id="{407DBFAC-7C83-4E20-AED5-28F4A4E3F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" y="2316"/>
              <a:ext cx="1186" cy="1188"/>
            </a:xfrm>
            <a:custGeom>
              <a:avLst/>
              <a:gdLst>
                <a:gd name="T0" fmla="*/ 9 w 1186"/>
                <a:gd name="T1" fmla="*/ 492 h 1188"/>
                <a:gd name="T2" fmla="*/ 32 w 1186"/>
                <a:gd name="T3" fmla="*/ 974 h 1188"/>
                <a:gd name="T4" fmla="*/ 56 w 1186"/>
                <a:gd name="T5" fmla="*/ 1058 h 1188"/>
                <a:gd name="T6" fmla="*/ 79 w 1186"/>
                <a:gd name="T7" fmla="*/ 1099 h 1188"/>
                <a:gd name="T8" fmla="*/ 102 w 1186"/>
                <a:gd name="T9" fmla="*/ 1118 h 1188"/>
                <a:gd name="T10" fmla="*/ 125 w 1186"/>
                <a:gd name="T11" fmla="*/ 1127 h 1188"/>
                <a:gd name="T12" fmla="*/ 148 w 1186"/>
                <a:gd name="T13" fmla="*/ 1123 h 1188"/>
                <a:gd name="T14" fmla="*/ 171 w 1186"/>
                <a:gd name="T15" fmla="*/ 1132 h 1188"/>
                <a:gd name="T16" fmla="*/ 195 w 1186"/>
                <a:gd name="T17" fmla="*/ 1113 h 1188"/>
                <a:gd name="T18" fmla="*/ 218 w 1186"/>
                <a:gd name="T19" fmla="*/ 1086 h 1188"/>
                <a:gd name="T20" fmla="*/ 241 w 1186"/>
                <a:gd name="T21" fmla="*/ 1044 h 1188"/>
                <a:gd name="T22" fmla="*/ 264 w 1186"/>
                <a:gd name="T23" fmla="*/ 1011 h 1188"/>
                <a:gd name="T24" fmla="*/ 287 w 1186"/>
                <a:gd name="T25" fmla="*/ 905 h 1188"/>
                <a:gd name="T26" fmla="*/ 311 w 1186"/>
                <a:gd name="T27" fmla="*/ 325 h 1188"/>
                <a:gd name="T28" fmla="*/ 334 w 1186"/>
                <a:gd name="T29" fmla="*/ 167 h 1188"/>
                <a:gd name="T30" fmla="*/ 357 w 1186"/>
                <a:gd name="T31" fmla="*/ 942 h 1188"/>
                <a:gd name="T32" fmla="*/ 380 w 1186"/>
                <a:gd name="T33" fmla="*/ 1113 h 1188"/>
                <a:gd name="T34" fmla="*/ 403 w 1186"/>
                <a:gd name="T35" fmla="*/ 1141 h 1188"/>
                <a:gd name="T36" fmla="*/ 426 w 1186"/>
                <a:gd name="T37" fmla="*/ 1137 h 1188"/>
                <a:gd name="T38" fmla="*/ 450 w 1186"/>
                <a:gd name="T39" fmla="*/ 1141 h 1188"/>
                <a:gd name="T40" fmla="*/ 473 w 1186"/>
                <a:gd name="T41" fmla="*/ 1146 h 1188"/>
                <a:gd name="T42" fmla="*/ 496 w 1186"/>
                <a:gd name="T43" fmla="*/ 1146 h 1188"/>
                <a:gd name="T44" fmla="*/ 519 w 1186"/>
                <a:gd name="T45" fmla="*/ 1137 h 1188"/>
                <a:gd name="T46" fmla="*/ 542 w 1186"/>
                <a:gd name="T47" fmla="*/ 1132 h 1188"/>
                <a:gd name="T48" fmla="*/ 565 w 1186"/>
                <a:gd name="T49" fmla="*/ 1127 h 1188"/>
                <a:gd name="T50" fmla="*/ 589 w 1186"/>
                <a:gd name="T51" fmla="*/ 1099 h 1188"/>
                <a:gd name="T52" fmla="*/ 612 w 1186"/>
                <a:gd name="T53" fmla="*/ 1039 h 1188"/>
                <a:gd name="T54" fmla="*/ 635 w 1186"/>
                <a:gd name="T55" fmla="*/ 979 h 1188"/>
                <a:gd name="T56" fmla="*/ 658 w 1186"/>
                <a:gd name="T57" fmla="*/ 1016 h 1188"/>
                <a:gd name="T58" fmla="*/ 681 w 1186"/>
                <a:gd name="T59" fmla="*/ 1090 h 1188"/>
                <a:gd name="T60" fmla="*/ 704 w 1186"/>
                <a:gd name="T61" fmla="*/ 1141 h 1188"/>
                <a:gd name="T62" fmla="*/ 728 w 1186"/>
                <a:gd name="T63" fmla="*/ 1169 h 1188"/>
                <a:gd name="T64" fmla="*/ 751 w 1186"/>
                <a:gd name="T65" fmla="*/ 1178 h 1188"/>
                <a:gd name="T66" fmla="*/ 774 w 1186"/>
                <a:gd name="T67" fmla="*/ 1174 h 1188"/>
                <a:gd name="T68" fmla="*/ 797 w 1186"/>
                <a:gd name="T69" fmla="*/ 1178 h 1188"/>
                <a:gd name="T70" fmla="*/ 820 w 1186"/>
                <a:gd name="T71" fmla="*/ 1174 h 1188"/>
                <a:gd name="T72" fmla="*/ 844 w 1186"/>
                <a:gd name="T73" fmla="*/ 1174 h 1188"/>
                <a:gd name="T74" fmla="*/ 867 w 1186"/>
                <a:gd name="T75" fmla="*/ 1174 h 1188"/>
                <a:gd name="T76" fmla="*/ 890 w 1186"/>
                <a:gd name="T77" fmla="*/ 1174 h 1188"/>
                <a:gd name="T78" fmla="*/ 913 w 1186"/>
                <a:gd name="T79" fmla="*/ 1169 h 1188"/>
                <a:gd name="T80" fmla="*/ 936 w 1186"/>
                <a:gd name="T81" fmla="*/ 1164 h 1188"/>
                <a:gd name="T82" fmla="*/ 959 w 1186"/>
                <a:gd name="T83" fmla="*/ 1164 h 1188"/>
                <a:gd name="T84" fmla="*/ 983 w 1186"/>
                <a:gd name="T85" fmla="*/ 1164 h 1188"/>
                <a:gd name="T86" fmla="*/ 1006 w 1186"/>
                <a:gd name="T87" fmla="*/ 1174 h 1188"/>
                <a:gd name="T88" fmla="*/ 1029 w 1186"/>
                <a:gd name="T89" fmla="*/ 1183 h 1188"/>
                <a:gd name="T90" fmla="*/ 1052 w 1186"/>
                <a:gd name="T91" fmla="*/ 1183 h 1188"/>
                <a:gd name="T92" fmla="*/ 1075 w 1186"/>
                <a:gd name="T93" fmla="*/ 1183 h 1188"/>
                <a:gd name="T94" fmla="*/ 1098 w 1186"/>
                <a:gd name="T95" fmla="*/ 1178 h 1188"/>
                <a:gd name="T96" fmla="*/ 1122 w 1186"/>
                <a:gd name="T97" fmla="*/ 1183 h 1188"/>
                <a:gd name="T98" fmla="*/ 1145 w 1186"/>
                <a:gd name="T99" fmla="*/ 1178 h 1188"/>
                <a:gd name="T100" fmla="*/ 1168 w 1186"/>
                <a:gd name="T101" fmla="*/ 1164 h 1188"/>
                <a:gd name="T102" fmla="*/ 1186 w 1186"/>
                <a:gd name="T103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6" h="1188">
                  <a:moveTo>
                    <a:pt x="0" y="118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9" y="492"/>
                  </a:lnTo>
                  <a:lnTo>
                    <a:pt x="14" y="714"/>
                  </a:lnTo>
                  <a:lnTo>
                    <a:pt x="19" y="807"/>
                  </a:lnTo>
                  <a:lnTo>
                    <a:pt x="23" y="877"/>
                  </a:lnTo>
                  <a:lnTo>
                    <a:pt x="28" y="932"/>
                  </a:lnTo>
                  <a:lnTo>
                    <a:pt x="32" y="974"/>
                  </a:lnTo>
                  <a:lnTo>
                    <a:pt x="37" y="997"/>
                  </a:lnTo>
                  <a:lnTo>
                    <a:pt x="42" y="1011"/>
                  </a:lnTo>
                  <a:lnTo>
                    <a:pt x="46" y="1025"/>
                  </a:lnTo>
                  <a:lnTo>
                    <a:pt x="51" y="1039"/>
                  </a:lnTo>
                  <a:lnTo>
                    <a:pt x="56" y="1058"/>
                  </a:lnTo>
                  <a:lnTo>
                    <a:pt x="60" y="1072"/>
                  </a:lnTo>
                  <a:lnTo>
                    <a:pt x="65" y="1081"/>
                  </a:lnTo>
                  <a:lnTo>
                    <a:pt x="70" y="1086"/>
                  </a:lnTo>
                  <a:lnTo>
                    <a:pt x="74" y="1090"/>
                  </a:lnTo>
                  <a:lnTo>
                    <a:pt x="79" y="1099"/>
                  </a:lnTo>
                  <a:lnTo>
                    <a:pt x="83" y="1104"/>
                  </a:lnTo>
                  <a:lnTo>
                    <a:pt x="88" y="1109"/>
                  </a:lnTo>
                  <a:lnTo>
                    <a:pt x="93" y="1113"/>
                  </a:lnTo>
                  <a:lnTo>
                    <a:pt x="97" y="1113"/>
                  </a:lnTo>
                  <a:lnTo>
                    <a:pt x="102" y="1118"/>
                  </a:lnTo>
                  <a:lnTo>
                    <a:pt x="107" y="1123"/>
                  </a:lnTo>
                  <a:lnTo>
                    <a:pt x="111" y="1123"/>
                  </a:lnTo>
                  <a:lnTo>
                    <a:pt x="116" y="1127"/>
                  </a:lnTo>
                  <a:lnTo>
                    <a:pt x="120" y="1127"/>
                  </a:lnTo>
                  <a:lnTo>
                    <a:pt x="125" y="1127"/>
                  </a:lnTo>
                  <a:lnTo>
                    <a:pt x="130" y="1127"/>
                  </a:lnTo>
                  <a:lnTo>
                    <a:pt x="134" y="1127"/>
                  </a:lnTo>
                  <a:lnTo>
                    <a:pt x="139" y="1127"/>
                  </a:lnTo>
                  <a:lnTo>
                    <a:pt x="144" y="1127"/>
                  </a:lnTo>
                  <a:lnTo>
                    <a:pt x="148" y="1123"/>
                  </a:lnTo>
                  <a:lnTo>
                    <a:pt x="153" y="1123"/>
                  </a:lnTo>
                  <a:lnTo>
                    <a:pt x="158" y="1123"/>
                  </a:lnTo>
                  <a:lnTo>
                    <a:pt x="162" y="1127"/>
                  </a:lnTo>
                  <a:lnTo>
                    <a:pt x="167" y="1127"/>
                  </a:lnTo>
                  <a:lnTo>
                    <a:pt x="171" y="1132"/>
                  </a:lnTo>
                  <a:lnTo>
                    <a:pt x="176" y="1132"/>
                  </a:lnTo>
                  <a:lnTo>
                    <a:pt x="181" y="1127"/>
                  </a:lnTo>
                  <a:lnTo>
                    <a:pt x="185" y="1123"/>
                  </a:lnTo>
                  <a:lnTo>
                    <a:pt x="190" y="1118"/>
                  </a:lnTo>
                  <a:lnTo>
                    <a:pt x="195" y="1113"/>
                  </a:lnTo>
                  <a:lnTo>
                    <a:pt x="199" y="1104"/>
                  </a:lnTo>
                  <a:lnTo>
                    <a:pt x="204" y="1099"/>
                  </a:lnTo>
                  <a:lnTo>
                    <a:pt x="209" y="1095"/>
                  </a:lnTo>
                  <a:lnTo>
                    <a:pt x="213" y="1086"/>
                  </a:lnTo>
                  <a:lnTo>
                    <a:pt x="218" y="1086"/>
                  </a:lnTo>
                  <a:lnTo>
                    <a:pt x="222" y="1076"/>
                  </a:lnTo>
                  <a:lnTo>
                    <a:pt x="227" y="1062"/>
                  </a:lnTo>
                  <a:lnTo>
                    <a:pt x="232" y="1058"/>
                  </a:lnTo>
                  <a:lnTo>
                    <a:pt x="236" y="1048"/>
                  </a:lnTo>
                  <a:lnTo>
                    <a:pt x="241" y="1044"/>
                  </a:lnTo>
                  <a:lnTo>
                    <a:pt x="246" y="1044"/>
                  </a:lnTo>
                  <a:lnTo>
                    <a:pt x="250" y="1044"/>
                  </a:lnTo>
                  <a:lnTo>
                    <a:pt x="255" y="1039"/>
                  </a:lnTo>
                  <a:lnTo>
                    <a:pt x="260" y="1030"/>
                  </a:lnTo>
                  <a:lnTo>
                    <a:pt x="264" y="1011"/>
                  </a:lnTo>
                  <a:lnTo>
                    <a:pt x="269" y="1002"/>
                  </a:lnTo>
                  <a:lnTo>
                    <a:pt x="273" y="988"/>
                  </a:lnTo>
                  <a:lnTo>
                    <a:pt x="278" y="974"/>
                  </a:lnTo>
                  <a:lnTo>
                    <a:pt x="283" y="946"/>
                  </a:lnTo>
                  <a:lnTo>
                    <a:pt x="287" y="905"/>
                  </a:lnTo>
                  <a:lnTo>
                    <a:pt x="292" y="849"/>
                  </a:lnTo>
                  <a:lnTo>
                    <a:pt x="297" y="756"/>
                  </a:lnTo>
                  <a:lnTo>
                    <a:pt x="301" y="631"/>
                  </a:lnTo>
                  <a:lnTo>
                    <a:pt x="306" y="478"/>
                  </a:lnTo>
                  <a:lnTo>
                    <a:pt x="311" y="325"/>
                  </a:lnTo>
                  <a:lnTo>
                    <a:pt x="315" y="213"/>
                  </a:lnTo>
                  <a:lnTo>
                    <a:pt x="320" y="144"/>
                  </a:lnTo>
                  <a:lnTo>
                    <a:pt x="324" y="116"/>
                  </a:lnTo>
                  <a:lnTo>
                    <a:pt x="329" y="116"/>
                  </a:lnTo>
                  <a:lnTo>
                    <a:pt x="334" y="167"/>
                  </a:lnTo>
                  <a:lnTo>
                    <a:pt x="338" y="320"/>
                  </a:lnTo>
                  <a:lnTo>
                    <a:pt x="343" y="515"/>
                  </a:lnTo>
                  <a:lnTo>
                    <a:pt x="348" y="696"/>
                  </a:lnTo>
                  <a:lnTo>
                    <a:pt x="352" y="835"/>
                  </a:lnTo>
                  <a:lnTo>
                    <a:pt x="357" y="942"/>
                  </a:lnTo>
                  <a:lnTo>
                    <a:pt x="361" y="1016"/>
                  </a:lnTo>
                  <a:lnTo>
                    <a:pt x="366" y="1058"/>
                  </a:lnTo>
                  <a:lnTo>
                    <a:pt x="371" y="1086"/>
                  </a:lnTo>
                  <a:lnTo>
                    <a:pt x="375" y="1099"/>
                  </a:lnTo>
                  <a:lnTo>
                    <a:pt x="380" y="1113"/>
                  </a:lnTo>
                  <a:lnTo>
                    <a:pt x="385" y="1123"/>
                  </a:lnTo>
                  <a:lnTo>
                    <a:pt x="389" y="1127"/>
                  </a:lnTo>
                  <a:lnTo>
                    <a:pt x="394" y="1137"/>
                  </a:lnTo>
                  <a:lnTo>
                    <a:pt x="399" y="1137"/>
                  </a:lnTo>
                  <a:lnTo>
                    <a:pt x="403" y="1141"/>
                  </a:lnTo>
                  <a:lnTo>
                    <a:pt x="408" y="1141"/>
                  </a:lnTo>
                  <a:lnTo>
                    <a:pt x="412" y="1141"/>
                  </a:lnTo>
                  <a:lnTo>
                    <a:pt x="417" y="1141"/>
                  </a:lnTo>
                  <a:lnTo>
                    <a:pt x="422" y="1137"/>
                  </a:lnTo>
                  <a:lnTo>
                    <a:pt x="426" y="1137"/>
                  </a:lnTo>
                  <a:lnTo>
                    <a:pt x="431" y="1137"/>
                  </a:lnTo>
                  <a:lnTo>
                    <a:pt x="436" y="1137"/>
                  </a:lnTo>
                  <a:lnTo>
                    <a:pt x="440" y="1141"/>
                  </a:lnTo>
                  <a:lnTo>
                    <a:pt x="445" y="1141"/>
                  </a:lnTo>
                  <a:lnTo>
                    <a:pt x="450" y="1141"/>
                  </a:lnTo>
                  <a:lnTo>
                    <a:pt x="454" y="1141"/>
                  </a:lnTo>
                  <a:lnTo>
                    <a:pt x="459" y="1141"/>
                  </a:lnTo>
                  <a:lnTo>
                    <a:pt x="463" y="1141"/>
                  </a:lnTo>
                  <a:lnTo>
                    <a:pt x="468" y="1141"/>
                  </a:lnTo>
                  <a:lnTo>
                    <a:pt x="473" y="1146"/>
                  </a:lnTo>
                  <a:lnTo>
                    <a:pt x="477" y="1146"/>
                  </a:lnTo>
                  <a:lnTo>
                    <a:pt x="482" y="1146"/>
                  </a:lnTo>
                  <a:lnTo>
                    <a:pt x="487" y="1150"/>
                  </a:lnTo>
                  <a:lnTo>
                    <a:pt x="491" y="1150"/>
                  </a:lnTo>
                  <a:lnTo>
                    <a:pt x="496" y="1146"/>
                  </a:lnTo>
                  <a:lnTo>
                    <a:pt x="501" y="1141"/>
                  </a:lnTo>
                  <a:lnTo>
                    <a:pt x="505" y="1141"/>
                  </a:lnTo>
                  <a:lnTo>
                    <a:pt x="510" y="1137"/>
                  </a:lnTo>
                  <a:lnTo>
                    <a:pt x="514" y="1137"/>
                  </a:lnTo>
                  <a:lnTo>
                    <a:pt x="519" y="1137"/>
                  </a:lnTo>
                  <a:lnTo>
                    <a:pt x="524" y="1137"/>
                  </a:lnTo>
                  <a:lnTo>
                    <a:pt x="528" y="1137"/>
                  </a:lnTo>
                  <a:lnTo>
                    <a:pt x="533" y="1137"/>
                  </a:lnTo>
                  <a:lnTo>
                    <a:pt x="538" y="1132"/>
                  </a:lnTo>
                  <a:lnTo>
                    <a:pt x="542" y="1132"/>
                  </a:lnTo>
                  <a:lnTo>
                    <a:pt x="547" y="1132"/>
                  </a:lnTo>
                  <a:lnTo>
                    <a:pt x="552" y="1132"/>
                  </a:lnTo>
                  <a:lnTo>
                    <a:pt x="556" y="1132"/>
                  </a:lnTo>
                  <a:lnTo>
                    <a:pt x="561" y="1127"/>
                  </a:lnTo>
                  <a:lnTo>
                    <a:pt x="565" y="1127"/>
                  </a:lnTo>
                  <a:lnTo>
                    <a:pt x="570" y="1123"/>
                  </a:lnTo>
                  <a:lnTo>
                    <a:pt x="575" y="1118"/>
                  </a:lnTo>
                  <a:lnTo>
                    <a:pt x="579" y="1113"/>
                  </a:lnTo>
                  <a:lnTo>
                    <a:pt x="584" y="1109"/>
                  </a:lnTo>
                  <a:lnTo>
                    <a:pt x="589" y="1099"/>
                  </a:lnTo>
                  <a:lnTo>
                    <a:pt x="593" y="1086"/>
                  </a:lnTo>
                  <a:lnTo>
                    <a:pt x="598" y="1072"/>
                  </a:lnTo>
                  <a:lnTo>
                    <a:pt x="603" y="1058"/>
                  </a:lnTo>
                  <a:lnTo>
                    <a:pt x="607" y="1048"/>
                  </a:lnTo>
                  <a:lnTo>
                    <a:pt x="612" y="1039"/>
                  </a:lnTo>
                  <a:lnTo>
                    <a:pt x="616" y="1035"/>
                  </a:lnTo>
                  <a:lnTo>
                    <a:pt x="621" y="1021"/>
                  </a:lnTo>
                  <a:lnTo>
                    <a:pt x="626" y="1007"/>
                  </a:lnTo>
                  <a:lnTo>
                    <a:pt x="630" y="988"/>
                  </a:lnTo>
                  <a:lnTo>
                    <a:pt x="635" y="979"/>
                  </a:lnTo>
                  <a:lnTo>
                    <a:pt x="640" y="974"/>
                  </a:lnTo>
                  <a:lnTo>
                    <a:pt x="644" y="979"/>
                  </a:lnTo>
                  <a:lnTo>
                    <a:pt x="649" y="988"/>
                  </a:lnTo>
                  <a:lnTo>
                    <a:pt x="653" y="1007"/>
                  </a:lnTo>
                  <a:lnTo>
                    <a:pt x="658" y="1016"/>
                  </a:lnTo>
                  <a:lnTo>
                    <a:pt x="663" y="1035"/>
                  </a:lnTo>
                  <a:lnTo>
                    <a:pt x="667" y="1048"/>
                  </a:lnTo>
                  <a:lnTo>
                    <a:pt x="672" y="1062"/>
                  </a:lnTo>
                  <a:lnTo>
                    <a:pt x="677" y="1081"/>
                  </a:lnTo>
                  <a:lnTo>
                    <a:pt x="681" y="1090"/>
                  </a:lnTo>
                  <a:lnTo>
                    <a:pt x="686" y="1104"/>
                  </a:lnTo>
                  <a:lnTo>
                    <a:pt x="691" y="1113"/>
                  </a:lnTo>
                  <a:lnTo>
                    <a:pt x="695" y="1127"/>
                  </a:lnTo>
                  <a:lnTo>
                    <a:pt x="700" y="1137"/>
                  </a:lnTo>
                  <a:lnTo>
                    <a:pt x="704" y="1141"/>
                  </a:lnTo>
                  <a:lnTo>
                    <a:pt x="709" y="1150"/>
                  </a:lnTo>
                  <a:lnTo>
                    <a:pt x="714" y="1160"/>
                  </a:lnTo>
                  <a:lnTo>
                    <a:pt x="718" y="1164"/>
                  </a:lnTo>
                  <a:lnTo>
                    <a:pt x="723" y="1164"/>
                  </a:lnTo>
                  <a:lnTo>
                    <a:pt x="728" y="1169"/>
                  </a:lnTo>
                  <a:lnTo>
                    <a:pt x="732" y="1174"/>
                  </a:lnTo>
                  <a:lnTo>
                    <a:pt x="737" y="1174"/>
                  </a:lnTo>
                  <a:lnTo>
                    <a:pt x="742" y="1174"/>
                  </a:lnTo>
                  <a:lnTo>
                    <a:pt x="746" y="1178"/>
                  </a:lnTo>
                  <a:lnTo>
                    <a:pt x="751" y="1178"/>
                  </a:lnTo>
                  <a:lnTo>
                    <a:pt x="755" y="1178"/>
                  </a:lnTo>
                  <a:lnTo>
                    <a:pt x="760" y="1178"/>
                  </a:lnTo>
                  <a:lnTo>
                    <a:pt x="765" y="1178"/>
                  </a:lnTo>
                  <a:lnTo>
                    <a:pt x="769" y="1178"/>
                  </a:lnTo>
                  <a:lnTo>
                    <a:pt x="774" y="1174"/>
                  </a:lnTo>
                  <a:lnTo>
                    <a:pt x="779" y="1174"/>
                  </a:lnTo>
                  <a:lnTo>
                    <a:pt x="783" y="1178"/>
                  </a:lnTo>
                  <a:lnTo>
                    <a:pt x="788" y="1178"/>
                  </a:lnTo>
                  <a:lnTo>
                    <a:pt x="793" y="1178"/>
                  </a:lnTo>
                  <a:lnTo>
                    <a:pt x="797" y="1178"/>
                  </a:lnTo>
                  <a:lnTo>
                    <a:pt x="802" y="1178"/>
                  </a:lnTo>
                  <a:lnTo>
                    <a:pt x="806" y="1178"/>
                  </a:lnTo>
                  <a:lnTo>
                    <a:pt x="811" y="1174"/>
                  </a:lnTo>
                  <a:lnTo>
                    <a:pt x="816" y="1174"/>
                  </a:lnTo>
                  <a:lnTo>
                    <a:pt x="820" y="1174"/>
                  </a:lnTo>
                  <a:lnTo>
                    <a:pt x="825" y="1174"/>
                  </a:lnTo>
                  <a:lnTo>
                    <a:pt x="830" y="1174"/>
                  </a:lnTo>
                  <a:lnTo>
                    <a:pt x="834" y="1174"/>
                  </a:lnTo>
                  <a:lnTo>
                    <a:pt x="839" y="1174"/>
                  </a:lnTo>
                  <a:lnTo>
                    <a:pt x="844" y="1174"/>
                  </a:lnTo>
                  <a:lnTo>
                    <a:pt x="848" y="1174"/>
                  </a:lnTo>
                  <a:lnTo>
                    <a:pt x="853" y="1174"/>
                  </a:lnTo>
                  <a:lnTo>
                    <a:pt x="857" y="1174"/>
                  </a:lnTo>
                  <a:lnTo>
                    <a:pt x="862" y="1174"/>
                  </a:lnTo>
                  <a:lnTo>
                    <a:pt x="867" y="1174"/>
                  </a:lnTo>
                  <a:lnTo>
                    <a:pt x="871" y="1174"/>
                  </a:lnTo>
                  <a:lnTo>
                    <a:pt x="876" y="1174"/>
                  </a:lnTo>
                  <a:lnTo>
                    <a:pt x="881" y="1174"/>
                  </a:lnTo>
                  <a:lnTo>
                    <a:pt x="885" y="1174"/>
                  </a:lnTo>
                  <a:lnTo>
                    <a:pt x="890" y="1174"/>
                  </a:lnTo>
                  <a:lnTo>
                    <a:pt x="894" y="1174"/>
                  </a:lnTo>
                  <a:lnTo>
                    <a:pt x="899" y="1169"/>
                  </a:lnTo>
                  <a:lnTo>
                    <a:pt x="904" y="1169"/>
                  </a:lnTo>
                  <a:lnTo>
                    <a:pt x="908" y="1169"/>
                  </a:lnTo>
                  <a:lnTo>
                    <a:pt x="913" y="1169"/>
                  </a:lnTo>
                  <a:lnTo>
                    <a:pt x="918" y="1169"/>
                  </a:lnTo>
                  <a:lnTo>
                    <a:pt x="922" y="1169"/>
                  </a:lnTo>
                  <a:lnTo>
                    <a:pt x="927" y="1164"/>
                  </a:lnTo>
                  <a:lnTo>
                    <a:pt x="932" y="1164"/>
                  </a:lnTo>
                  <a:lnTo>
                    <a:pt x="936" y="1164"/>
                  </a:lnTo>
                  <a:lnTo>
                    <a:pt x="941" y="1164"/>
                  </a:lnTo>
                  <a:lnTo>
                    <a:pt x="945" y="1164"/>
                  </a:lnTo>
                  <a:lnTo>
                    <a:pt x="950" y="1164"/>
                  </a:lnTo>
                  <a:lnTo>
                    <a:pt x="955" y="1164"/>
                  </a:lnTo>
                  <a:lnTo>
                    <a:pt x="959" y="1164"/>
                  </a:lnTo>
                  <a:lnTo>
                    <a:pt x="964" y="1164"/>
                  </a:lnTo>
                  <a:lnTo>
                    <a:pt x="969" y="1164"/>
                  </a:lnTo>
                  <a:lnTo>
                    <a:pt x="973" y="1164"/>
                  </a:lnTo>
                  <a:lnTo>
                    <a:pt x="978" y="1164"/>
                  </a:lnTo>
                  <a:lnTo>
                    <a:pt x="983" y="1164"/>
                  </a:lnTo>
                  <a:lnTo>
                    <a:pt x="987" y="1164"/>
                  </a:lnTo>
                  <a:lnTo>
                    <a:pt x="992" y="1169"/>
                  </a:lnTo>
                  <a:lnTo>
                    <a:pt x="996" y="1169"/>
                  </a:lnTo>
                  <a:lnTo>
                    <a:pt x="1001" y="1169"/>
                  </a:lnTo>
                  <a:lnTo>
                    <a:pt x="1006" y="1174"/>
                  </a:lnTo>
                  <a:lnTo>
                    <a:pt x="1010" y="1174"/>
                  </a:lnTo>
                  <a:lnTo>
                    <a:pt x="1015" y="1174"/>
                  </a:lnTo>
                  <a:lnTo>
                    <a:pt x="1020" y="1178"/>
                  </a:lnTo>
                  <a:lnTo>
                    <a:pt x="1024" y="1178"/>
                  </a:lnTo>
                  <a:lnTo>
                    <a:pt x="1029" y="1183"/>
                  </a:lnTo>
                  <a:lnTo>
                    <a:pt x="1034" y="1183"/>
                  </a:lnTo>
                  <a:lnTo>
                    <a:pt x="1038" y="1183"/>
                  </a:lnTo>
                  <a:lnTo>
                    <a:pt x="1043" y="1183"/>
                  </a:lnTo>
                  <a:lnTo>
                    <a:pt x="1047" y="1183"/>
                  </a:lnTo>
                  <a:lnTo>
                    <a:pt x="1052" y="1183"/>
                  </a:lnTo>
                  <a:lnTo>
                    <a:pt x="1057" y="1183"/>
                  </a:lnTo>
                  <a:lnTo>
                    <a:pt x="1061" y="1183"/>
                  </a:lnTo>
                  <a:lnTo>
                    <a:pt x="1066" y="1183"/>
                  </a:lnTo>
                  <a:lnTo>
                    <a:pt x="1071" y="1183"/>
                  </a:lnTo>
                  <a:lnTo>
                    <a:pt x="1075" y="1183"/>
                  </a:lnTo>
                  <a:lnTo>
                    <a:pt x="1080" y="1183"/>
                  </a:lnTo>
                  <a:lnTo>
                    <a:pt x="1085" y="1183"/>
                  </a:lnTo>
                  <a:lnTo>
                    <a:pt x="1089" y="1178"/>
                  </a:lnTo>
                  <a:lnTo>
                    <a:pt x="1094" y="1178"/>
                  </a:lnTo>
                  <a:lnTo>
                    <a:pt x="1098" y="1178"/>
                  </a:lnTo>
                  <a:lnTo>
                    <a:pt x="1103" y="1183"/>
                  </a:lnTo>
                  <a:lnTo>
                    <a:pt x="1108" y="1183"/>
                  </a:lnTo>
                  <a:lnTo>
                    <a:pt x="1112" y="1183"/>
                  </a:lnTo>
                  <a:lnTo>
                    <a:pt x="1117" y="1183"/>
                  </a:lnTo>
                  <a:lnTo>
                    <a:pt x="1122" y="1183"/>
                  </a:lnTo>
                  <a:lnTo>
                    <a:pt x="1126" y="1183"/>
                  </a:lnTo>
                  <a:lnTo>
                    <a:pt x="1131" y="1178"/>
                  </a:lnTo>
                  <a:lnTo>
                    <a:pt x="1136" y="1178"/>
                  </a:lnTo>
                  <a:lnTo>
                    <a:pt x="1140" y="1178"/>
                  </a:lnTo>
                  <a:lnTo>
                    <a:pt x="1145" y="1178"/>
                  </a:lnTo>
                  <a:lnTo>
                    <a:pt x="1149" y="1178"/>
                  </a:lnTo>
                  <a:lnTo>
                    <a:pt x="1154" y="1178"/>
                  </a:lnTo>
                  <a:lnTo>
                    <a:pt x="1159" y="1178"/>
                  </a:lnTo>
                  <a:lnTo>
                    <a:pt x="1163" y="1178"/>
                  </a:lnTo>
                  <a:lnTo>
                    <a:pt x="1168" y="1164"/>
                  </a:lnTo>
                  <a:lnTo>
                    <a:pt x="1173" y="1007"/>
                  </a:lnTo>
                  <a:lnTo>
                    <a:pt x="1177" y="487"/>
                  </a:lnTo>
                  <a:lnTo>
                    <a:pt x="1182" y="65"/>
                  </a:lnTo>
                  <a:lnTo>
                    <a:pt x="1186" y="65"/>
                  </a:lnTo>
                  <a:lnTo>
                    <a:pt x="1186" y="118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4" name="Freeform 416">
              <a:extLst>
                <a:ext uri="{FF2B5EF4-FFF2-40B4-BE49-F238E27FC236}">
                  <a16:creationId xmlns:a16="http://schemas.microsoft.com/office/drawing/2014/main" id="{88212B76-2DB0-47EE-8310-094BFE05E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508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" name="Freeform 417">
              <a:extLst>
                <a:ext uri="{FF2B5EF4-FFF2-40B4-BE49-F238E27FC236}">
                  <a16:creationId xmlns:a16="http://schemas.microsoft.com/office/drawing/2014/main" id="{9ACF2B9D-0E79-43F8-87C3-7919DB1FB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" name="Freeform 418">
              <a:extLst>
                <a:ext uri="{FF2B5EF4-FFF2-40B4-BE49-F238E27FC236}">
                  <a16:creationId xmlns:a16="http://schemas.microsoft.com/office/drawing/2014/main" id="{98F3EDD1-1676-4D7F-BE10-80ADDE70D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" name="Freeform 419">
              <a:extLst>
                <a:ext uri="{FF2B5EF4-FFF2-40B4-BE49-F238E27FC236}">
                  <a16:creationId xmlns:a16="http://schemas.microsoft.com/office/drawing/2014/main" id="{AE460818-251D-46DE-BA7C-55FA6ECD6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8" name="Freeform 420">
              <a:extLst>
                <a:ext uri="{FF2B5EF4-FFF2-40B4-BE49-F238E27FC236}">
                  <a16:creationId xmlns:a16="http://schemas.microsoft.com/office/drawing/2014/main" id="{15AEDBFB-D4FF-43FD-B7CB-4E4827C13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3508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9" name="Freeform 421">
              <a:extLst>
                <a:ext uri="{FF2B5EF4-FFF2-40B4-BE49-F238E27FC236}">
                  <a16:creationId xmlns:a16="http://schemas.microsoft.com/office/drawing/2014/main" id="{11F618A8-B0F9-44BD-866D-9488DA6B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0" name="Freeform 422">
              <a:extLst>
                <a:ext uri="{FF2B5EF4-FFF2-40B4-BE49-F238E27FC236}">
                  <a16:creationId xmlns:a16="http://schemas.microsoft.com/office/drawing/2014/main" id="{CCDF77EC-4902-49B8-87F8-DEE3D1F5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1" name="Freeform 423">
              <a:extLst>
                <a:ext uri="{FF2B5EF4-FFF2-40B4-BE49-F238E27FC236}">
                  <a16:creationId xmlns:a16="http://schemas.microsoft.com/office/drawing/2014/main" id="{39244248-B6D1-4BCC-8028-F2A63458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2" name="Freeform 424">
              <a:extLst>
                <a:ext uri="{FF2B5EF4-FFF2-40B4-BE49-F238E27FC236}">
                  <a16:creationId xmlns:a16="http://schemas.microsoft.com/office/drawing/2014/main" id="{8460775A-286E-4B92-96A8-449A83FA7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" y="3508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3" name="Freeform 425">
              <a:extLst>
                <a:ext uri="{FF2B5EF4-FFF2-40B4-BE49-F238E27FC236}">
                  <a16:creationId xmlns:a16="http://schemas.microsoft.com/office/drawing/2014/main" id="{5201E46F-6FC8-466C-9CEB-FB56D30C4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4" name="Freeform 426">
              <a:extLst>
                <a:ext uri="{FF2B5EF4-FFF2-40B4-BE49-F238E27FC236}">
                  <a16:creationId xmlns:a16="http://schemas.microsoft.com/office/drawing/2014/main" id="{089CB8DA-91FF-4C7F-AB1A-8093BC1AD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5" name="Freeform 427">
              <a:extLst>
                <a:ext uri="{FF2B5EF4-FFF2-40B4-BE49-F238E27FC236}">
                  <a16:creationId xmlns:a16="http://schemas.microsoft.com/office/drawing/2014/main" id="{A15A163F-1791-417E-BEEC-3DAA2599A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6" name="Freeform 428">
              <a:extLst>
                <a:ext uri="{FF2B5EF4-FFF2-40B4-BE49-F238E27FC236}">
                  <a16:creationId xmlns:a16="http://schemas.microsoft.com/office/drawing/2014/main" id="{A7E80E51-2A7F-4EEB-A2E4-DAC800C87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3508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7" name="Freeform 429">
              <a:extLst>
                <a:ext uri="{FF2B5EF4-FFF2-40B4-BE49-F238E27FC236}">
                  <a16:creationId xmlns:a16="http://schemas.microsoft.com/office/drawing/2014/main" id="{D1099696-DF38-4B8D-A62D-9B0C37F4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8" name="Freeform 430">
              <a:extLst>
                <a:ext uri="{FF2B5EF4-FFF2-40B4-BE49-F238E27FC236}">
                  <a16:creationId xmlns:a16="http://schemas.microsoft.com/office/drawing/2014/main" id="{D6616291-7572-4732-8445-F0CEBFB3F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9" name="Freeform 431">
              <a:extLst>
                <a:ext uri="{FF2B5EF4-FFF2-40B4-BE49-F238E27FC236}">
                  <a16:creationId xmlns:a16="http://schemas.microsoft.com/office/drawing/2014/main" id="{B8A82F5B-0EC2-41B2-A378-6D71866B1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5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0" name="Freeform 432">
              <a:extLst>
                <a:ext uri="{FF2B5EF4-FFF2-40B4-BE49-F238E27FC236}">
                  <a16:creationId xmlns:a16="http://schemas.microsoft.com/office/drawing/2014/main" id="{6453163E-DA29-4C55-A4CB-CD9243C1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3508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1" name="Freeform 433">
              <a:extLst>
                <a:ext uri="{FF2B5EF4-FFF2-40B4-BE49-F238E27FC236}">
                  <a16:creationId xmlns:a16="http://schemas.microsoft.com/office/drawing/2014/main" id="{F43200E8-C599-4463-B389-064127C5F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2" name="Freeform 434">
              <a:extLst>
                <a:ext uri="{FF2B5EF4-FFF2-40B4-BE49-F238E27FC236}">
                  <a16:creationId xmlns:a16="http://schemas.microsoft.com/office/drawing/2014/main" id="{F4BE9154-9E81-4626-AA0A-A2DA83B9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3" name="Freeform 435">
              <a:extLst>
                <a:ext uri="{FF2B5EF4-FFF2-40B4-BE49-F238E27FC236}">
                  <a16:creationId xmlns:a16="http://schemas.microsoft.com/office/drawing/2014/main" id="{4128B766-4A0E-4EAF-A6A2-6C4DC8AE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350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10 h 10"/>
                <a:gd name="T4" fmla="*/ 10 h 10"/>
                <a:gd name="T5" fmla="*/ 10 h 10"/>
                <a:gd name="T6" fmla="*/ 10 h 10"/>
                <a:gd name="T7" fmla="*/ 10 h 10"/>
                <a:gd name="T8" fmla="*/ 0 h 10"/>
                <a:gd name="T9" fmla="*/ 0 h 10"/>
                <a:gd name="T10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4" name="Freeform 436">
              <a:extLst>
                <a:ext uri="{FF2B5EF4-FFF2-40B4-BE49-F238E27FC236}">
                  <a16:creationId xmlns:a16="http://schemas.microsoft.com/office/drawing/2014/main" id="{4E1A1035-81FB-43D8-80F6-C795C6F84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" y="3508"/>
              <a:ext cx="0" cy="28"/>
            </a:xfrm>
            <a:custGeom>
              <a:avLst/>
              <a:gdLst>
                <a:gd name="T0" fmla="*/ 0 h 28"/>
                <a:gd name="T1" fmla="*/ 0 h 28"/>
                <a:gd name="T2" fmla="*/ 0 h 28"/>
                <a:gd name="T3" fmla="*/ 28 h 28"/>
                <a:gd name="T4" fmla="*/ 28 h 28"/>
                <a:gd name="T5" fmla="*/ 28 h 28"/>
                <a:gd name="T6" fmla="*/ 28 h 28"/>
                <a:gd name="T7" fmla="*/ 28 h 28"/>
                <a:gd name="T8" fmla="*/ 0 h 28"/>
                <a:gd name="T9" fmla="*/ 0 h 28"/>
                <a:gd name="T10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5" name="Rectangle 437">
              <a:extLst>
                <a:ext uri="{FF2B5EF4-FFF2-40B4-BE49-F238E27FC236}">
                  <a16:creationId xmlns:a16="http://schemas.microsoft.com/office/drawing/2014/main" id="{E1040636-5357-48FF-8823-9E8776FDC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545"/>
              <a:ext cx="55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496" name="Rectangle 438">
              <a:extLst>
                <a:ext uri="{FF2B5EF4-FFF2-40B4-BE49-F238E27FC236}">
                  <a16:creationId xmlns:a16="http://schemas.microsoft.com/office/drawing/2014/main" id="{61701FB6-6A5E-47DA-9CA4-F451BBA3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545"/>
              <a:ext cx="111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497" name="Rectangle 439">
              <a:extLst>
                <a:ext uri="{FF2B5EF4-FFF2-40B4-BE49-F238E27FC236}">
                  <a16:creationId xmlns:a16="http://schemas.microsoft.com/office/drawing/2014/main" id="{DF045E9A-2737-455D-94DC-4342486D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3545"/>
              <a:ext cx="111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400 </a:t>
              </a:r>
              <a:endParaRPr lang="en-US" altLang="en-US"/>
            </a:p>
          </p:txBody>
        </p:sp>
        <p:sp>
          <p:nvSpPr>
            <p:cNvPr id="4498" name="Rectangle 440">
              <a:extLst>
                <a:ext uri="{FF2B5EF4-FFF2-40B4-BE49-F238E27FC236}">
                  <a16:creationId xmlns:a16="http://schemas.microsoft.com/office/drawing/2014/main" id="{509E1ED6-DA15-43AE-8AD8-85673BE7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3545"/>
              <a:ext cx="111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600 </a:t>
              </a:r>
              <a:endParaRPr lang="en-US" altLang="en-US"/>
            </a:p>
          </p:txBody>
        </p:sp>
        <p:sp>
          <p:nvSpPr>
            <p:cNvPr id="4499" name="Rectangle 441">
              <a:extLst>
                <a:ext uri="{FF2B5EF4-FFF2-40B4-BE49-F238E27FC236}">
                  <a16:creationId xmlns:a16="http://schemas.microsoft.com/office/drawing/2014/main" id="{7CE3C57E-0EEF-471A-B349-C6DE82AA5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3545"/>
              <a:ext cx="111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800 </a:t>
              </a:r>
              <a:endParaRPr lang="en-US" altLang="en-US"/>
            </a:p>
          </p:txBody>
        </p:sp>
        <p:sp>
          <p:nvSpPr>
            <p:cNvPr id="4500" name="Rectangle 442">
              <a:extLst>
                <a:ext uri="{FF2B5EF4-FFF2-40B4-BE49-F238E27FC236}">
                  <a16:creationId xmlns:a16="http://schemas.microsoft.com/office/drawing/2014/main" id="{6BEFFF97-85DF-4A40-8BD9-BF9F2D009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45"/>
              <a:ext cx="139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1000 </a:t>
              </a:r>
              <a:endParaRPr lang="en-US" altLang="en-US"/>
            </a:p>
          </p:txBody>
        </p:sp>
        <p:sp>
          <p:nvSpPr>
            <p:cNvPr id="4501" name="Rectangle 443">
              <a:extLst>
                <a:ext uri="{FF2B5EF4-FFF2-40B4-BE49-F238E27FC236}">
                  <a16:creationId xmlns:a16="http://schemas.microsoft.com/office/drawing/2014/main" id="{BA5F62BD-1ABE-4DD6-8DD1-F783ADDA3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670"/>
              <a:ext cx="132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PE-A </a:t>
              </a:r>
              <a:endParaRPr lang="en-US" altLang="en-US"/>
            </a:p>
          </p:txBody>
        </p:sp>
        <p:sp>
          <p:nvSpPr>
            <p:cNvPr id="4502" name="Rectangle 444">
              <a:extLst>
                <a:ext uri="{FF2B5EF4-FFF2-40B4-BE49-F238E27FC236}">
                  <a16:creationId xmlns:a16="http://schemas.microsoft.com/office/drawing/2014/main" id="{D4315345-FE58-4CE7-8D23-B3F24B222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3466"/>
              <a:ext cx="55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/>
            </a:p>
          </p:txBody>
        </p:sp>
        <p:sp>
          <p:nvSpPr>
            <p:cNvPr id="4503" name="Rectangle 445">
              <a:extLst>
                <a:ext uri="{FF2B5EF4-FFF2-40B4-BE49-F238E27FC236}">
                  <a16:creationId xmlns:a16="http://schemas.microsoft.com/office/drawing/2014/main" id="{3122FFCF-A94B-4C56-B268-D6CE708EF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262"/>
              <a:ext cx="8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50 </a:t>
              </a:r>
              <a:endParaRPr lang="en-US" altLang="en-US"/>
            </a:p>
          </p:txBody>
        </p:sp>
        <p:sp>
          <p:nvSpPr>
            <p:cNvPr id="4504" name="Rectangle 446">
              <a:extLst>
                <a:ext uri="{FF2B5EF4-FFF2-40B4-BE49-F238E27FC236}">
                  <a16:creationId xmlns:a16="http://schemas.microsoft.com/office/drawing/2014/main" id="{EB1736A0-B6F6-413B-966E-B136C019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053"/>
              <a:ext cx="111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100 </a:t>
              </a:r>
              <a:endParaRPr lang="en-US" altLang="en-US"/>
            </a:p>
          </p:txBody>
        </p:sp>
        <p:sp>
          <p:nvSpPr>
            <p:cNvPr id="4505" name="Rectangle 447">
              <a:extLst>
                <a:ext uri="{FF2B5EF4-FFF2-40B4-BE49-F238E27FC236}">
                  <a16:creationId xmlns:a16="http://schemas.microsoft.com/office/drawing/2014/main" id="{FCF8954F-DAD6-410B-9C31-B9497861F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845"/>
              <a:ext cx="111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150 </a:t>
              </a:r>
              <a:endParaRPr lang="en-US" altLang="en-US"/>
            </a:p>
          </p:txBody>
        </p:sp>
        <p:sp>
          <p:nvSpPr>
            <p:cNvPr id="4506" name="Rectangle 448">
              <a:extLst>
                <a:ext uri="{FF2B5EF4-FFF2-40B4-BE49-F238E27FC236}">
                  <a16:creationId xmlns:a16="http://schemas.microsoft.com/office/drawing/2014/main" id="{C99E2EFA-E816-4B22-834F-959AE6F08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636"/>
              <a:ext cx="111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200 </a:t>
              </a:r>
              <a:endParaRPr lang="en-US" altLang="en-US"/>
            </a:p>
          </p:txBody>
        </p:sp>
        <p:sp>
          <p:nvSpPr>
            <p:cNvPr id="4507" name="Rectangle 449">
              <a:extLst>
                <a:ext uri="{FF2B5EF4-FFF2-40B4-BE49-F238E27FC236}">
                  <a16:creationId xmlns:a16="http://schemas.microsoft.com/office/drawing/2014/main" id="{D21AB673-E375-4029-B639-AC2ECDD7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432"/>
              <a:ext cx="111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250 </a:t>
              </a:r>
              <a:endParaRPr lang="en-US" altLang="en-US"/>
            </a:p>
          </p:txBody>
        </p:sp>
        <p:sp>
          <p:nvSpPr>
            <p:cNvPr id="4508" name="Freeform 450">
              <a:extLst>
                <a:ext uri="{FF2B5EF4-FFF2-40B4-BE49-F238E27FC236}">
                  <a16:creationId xmlns:a16="http://schemas.microsoft.com/office/drawing/2014/main" id="{30DD358D-AE7B-486B-A818-8997760D1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5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" name="Freeform 451">
              <a:extLst>
                <a:ext uri="{FF2B5EF4-FFF2-40B4-BE49-F238E27FC236}">
                  <a16:creationId xmlns:a16="http://schemas.microsoft.com/office/drawing/2014/main" id="{A44AE835-A242-439D-B2CB-A8502313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504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" name="Freeform 452">
              <a:extLst>
                <a:ext uri="{FF2B5EF4-FFF2-40B4-BE49-F238E27FC236}">
                  <a16:creationId xmlns:a16="http://schemas.microsoft.com/office/drawing/2014/main" id="{9983485D-279C-45BD-BCF2-834E64BD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4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" name="Freeform 453">
              <a:extLst>
                <a:ext uri="{FF2B5EF4-FFF2-40B4-BE49-F238E27FC236}">
                  <a16:creationId xmlns:a16="http://schemas.microsoft.com/office/drawing/2014/main" id="{981E5465-171C-4B64-AF94-80AB11C2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466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" name="Freeform 454">
              <a:extLst>
                <a:ext uri="{FF2B5EF4-FFF2-40B4-BE49-F238E27FC236}">
                  <a16:creationId xmlns:a16="http://schemas.microsoft.com/office/drawing/2014/main" id="{D27E7503-B56B-46C6-A665-8855F0119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4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" name="Freeform 455">
              <a:extLst>
                <a:ext uri="{FF2B5EF4-FFF2-40B4-BE49-F238E27FC236}">
                  <a16:creationId xmlns:a16="http://schemas.microsoft.com/office/drawing/2014/main" id="{5025E932-E0B5-4020-8938-8A625125F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425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4" name="Freeform 456">
              <a:extLst>
                <a:ext uri="{FF2B5EF4-FFF2-40B4-BE49-F238E27FC236}">
                  <a16:creationId xmlns:a16="http://schemas.microsoft.com/office/drawing/2014/main" id="{4C2E1A07-798F-450D-A29C-882FF454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3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" name="Freeform 457">
              <a:extLst>
                <a:ext uri="{FF2B5EF4-FFF2-40B4-BE49-F238E27FC236}">
                  <a16:creationId xmlns:a16="http://schemas.microsoft.com/office/drawing/2014/main" id="{B18B8EE8-C0CB-4C58-A8E7-B353DE5DD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383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6" name="Freeform 458">
              <a:extLst>
                <a:ext uri="{FF2B5EF4-FFF2-40B4-BE49-F238E27FC236}">
                  <a16:creationId xmlns:a16="http://schemas.microsoft.com/office/drawing/2014/main" id="{FB67B3FD-6159-4B07-B264-615806ECA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34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7" name="Freeform 459">
              <a:extLst>
                <a:ext uri="{FF2B5EF4-FFF2-40B4-BE49-F238E27FC236}">
                  <a16:creationId xmlns:a16="http://schemas.microsoft.com/office/drawing/2014/main" id="{53FD093C-1A22-4D2D-850E-9E0D08863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341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8" name="Freeform 460">
              <a:extLst>
                <a:ext uri="{FF2B5EF4-FFF2-40B4-BE49-F238E27FC236}">
                  <a16:creationId xmlns:a16="http://schemas.microsoft.com/office/drawing/2014/main" id="{F882483C-7ADB-4B2B-9185-AE80316A5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2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9" name="Freeform 461">
              <a:extLst>
                <a:ext uri="{FF2B5EF4-FFF2-40B4-BE49-F238E27FC236}">
                  <a16:creationId xmlns:a16="http://schemas.microsoft.com/office/drawing/2014/main" id="{F1B52907-62C4-48EE-872E-A769E2A2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299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0" name="Freeform 462">
              <a:extLst>
                <a:ext uri="{FF2B5EF4-FFF2-40B4-BE49-F238E27FC236}">
                  <a16:creationId xmlns:a16="http://schemas.microsoft.com/office/drawing/2014/main" id="{4A706FBF-93A2-48EF-8CDD-AF81272C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1" name="Freeform 463">
              <a:extLst>
                <a:ext uri="{FF2B5EF4-FFF2-40B4-BE49-F238E27FC236}">
                  <a16:creationId xmlns:a16="http://schemas.microsoft.com/office/drawing/2014/main" id="{3D1CA3D1-F633-48E8-B8CF-96683B0DB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258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2" name="Freeform 464">
              <a:extLst>
                <a:ext uri="{FF2B5EF4-FFF2-40B4-BE49-F238E27FC236}">
                  <a16:creationId xmlns:a16="http://schemas.microsoft.com/office/drawing/2014/main" id="{51BF4A99-5E93-4960-A781-247C5800B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2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3" name="Freeform 465">
              <a:extLst>
                <a:ext uri="{FF2B5EF4-FFF2-40B4-BE49-F238E27FC236}">
                  <a16:creationId xmlns:a16="http://schemas.microsoft.com/office/drawing/2014/main" id="{DE386BD5-EE67-4324-8B43-D92A65426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216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4" name="Freeform 466">
              <a:extLst>
                <a:ext uri="{FF2B5EF4-FFF2-40B4-BE49-F238E27FC236}">
                  <a16:creationId xmlns:a16="http://schemas.microsoft.com/office/drawing/2014/main" id="{2DD62A12-D8EF-4CEC-96FB-9016159C7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17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5" name="Freeform 467">
              <a:extLst>
                <a:ext uri="{FF2B5EF4-FFF2-40B4-BE49-F238E27FC236}">
                  <a16:creationId xmlns:a16="http://schemas.microsoft.com/office/drawing/2014/main" id="{FAFF3871-BE24-4190-AF28-42EDC73DB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174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6" name="Freeform 468">
              <a:extLst>
                <a:ext uri="{FF2B5EF4-FFF2-40B4-BE49-F238E27FC236}">
                  <a16:creationId xmlns:a16="http://schemas.microsoft.com/office/drawing/2014/main" id="{EDE8576F-E95A-4B9F-997F-2165EB6C9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1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7" name="Freeform 469">
              <a:extLst>
                <a:ext uri="{FF2B5EF4-FFF2-40B4-BE49-F238E27FC236}">
                  <a16:creationId xmlns:a16="http://schemas.microsoft.com/office/drawing/2014/main" id="{9E7A31DE-2C55-4BE6-B9DA-B259C9709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133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8" name="Freeform 470">
              <a:extLst>
                <a:ext uri="{FF2B5EF4-FFF2-40B4-BE49-F238E27FC236}">
                  <a16:creationId xmlns:a16="http://schemas.microsoft.com/office/drawing/2014/main" id="{D8663217-A2F2-49E3-AC67-C56880F39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0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9" name="Freeform 471">
              <a:extLst>
                <a:ext uri="{FF2B5EF4-FFF2-40B4-BE49-F238E27FC236}">
                  <a16:creationId xmlns:a16="http://schemas.microsoft.com/office/drawing/2014/main" id="{D6E1918E-6F8E-4A2C-AC33-8607403F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091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0" name="Freeform 472">
              <a:extLst>
                <a:ext uri="{FF2B5EF4-FFF2-40B4-BE49-F238E27FC236}">
                  <a16:creationId xmlns:a16="http://schemas.microsoft.com/office/drawing/2014/main" id="{3E61BC73-F2C3-48AA-ABAD-CCE2BD8B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0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1" name="Freeform 473">
              <a:extLst>
                <a:ext uri="{FF2B5EF4-FFF2-40B4-BE49-F238E27FC236}">
                  <a16:creationId xmlns:a16="http://schemas.microsoft.com/office/drawing/2014/main" id="{3A6089D0-905D-4142-A498-D3D13D07F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049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2" name="Freeform 474">
              <a:extLst>
                <a:ext uri="{FF2B5EF4-FFF2-40B4-BE49-F238E27FC236}">
                  <a16:creationId xmlns:a16="http://schemas.microsoft.com/office/drawing/2014/main" id="{FE6913AE-D8FB-4A49-8803-7DE325485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30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3" name="Freeform 475">
              <a:extLst>
                <a:ext uri="{FF2B5EF4-FFF2-40B4-BE49-F238E27FC236}">
                  <a16:creationId xmlns:a16="http://schemas.microsoft.com/office/drawing/2014/main" id="{51382C35-F3D7-4D2E-90EC-318F0987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007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4" name="Freeform 476">
              <a:extLst>
                <a:ext uri="{FF2B5EF4-FFF2-40B4-BE49-F238E27FC236}">
                  <a16:creationId xmlns:a16="http://schemas.microsoft.com/office/drawing/2014/main" id="{9BD987D6-E35E-4B5F-A3C2-26F9E2FC4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9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5" name="Freeform 477">
              <a:extLst>
                <a:ext uri="{FF2B5EF4-FFF2-40B4-BE49-F238E27FC236}">
                  <a16:creationId xmlns:a16="http://schemas.microsoft.com/office/drawing/2014/main" id="{A974966D-0585-481E-8099-F2ECE2010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966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6" name="Freeform 478">
              <a:extLst>
                <a:ext uri="{FF2B5EF4-FFF2-40B4-BE49-F238E27FC236}">
                  <a16:creationId xmlns:a16="http://schemas.microsoft.com/office/drawing/2014/main" id="{E479549F-0031-44EC-A6AB-2B67B8A4E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92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7" name="Freeform 479">
              <a:extLst>
                <a:ext uri="{FF2B5EF4-FFF2-40B4-BE49-F238E27FC236}">
                  <a16:creationId xmlns:a16="http://schemas.microsoft.com/office/drawing/2014/main" id="{DA2A7162-2A26-44E2-9B4C-050101D0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924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8" name="Freeform 480">
              <a:extLst>
                <a:ext uri="{FF2B5EF4-FFF2-40B4-BE49-F238E27FC236}">
                  <a16:creationId xmlns:a16="http://schemas.microsoft.com/office/drawing/2014/main" id="{E5CE4B57-D666-488B-B7DC-937A91D2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88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9" name="Freeform 481">
              <a:extLst>
                <a:ext uri="{FF2B5EF4-FFF2-40B4-BE49-F238E27FC236}">
                  <a16:creationId xmlns:a16="http://schemas.microsoft.com/office/drawing/2014/main" id="{7D40F8C6-DAB9-439C-B897-4C5D1927E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2882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0" name="Freeform 482">
              <a:extLst>
                <a:ext uri="{FF2B5EF4-FFF2-40B4-BE49-F238E27FC236}">
                  <a16:creationId xmlns:a16="http://schemas.microsoft.com/office/drawing/2014/main" id="{BCBF08EC-0FB7-4A86-B21F-AB94101B2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8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1" name="Freeform 483">
              <a:extLst>
                <a:ext uri="{FF2B5EF4-FFF2-40B4-BE49-F238E27FC236}">
                  <a16:creationId xmlns:a16="http://schemas.microsoft.com/office/drawing/2014/main" id="{4A346ED6-B386-473F-9B7A-617337E13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840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2" name="Freeform 484">
              <a:extLst>
                <a:ext uri="{FF2B5EF4-FFF2-40B4-BE49-F238E27FC236}">
                  <a16:creationId xmlns:a16="http://schemas.microsoft.com/office/drawing/2014/main" id="{180ED568-D4E0-49CC-B0AD-17645BA65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7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3" name="Freeform 485">
              <a:extLst>
                <a:ext uri="{FF2B5EF4-FFF2-40B4-BE49-F238E27FC236}">
                  <a16:creationId xmlns:a16="http://schemas.microsoft.com/office/drawing/2014/main" id="{A24EE37F-FCD6-4322-BAE3-3908050A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799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4" name="Freeform 486">
              <a:extLst>
                <a:ext uri="{FF2B5EF4-FFF2-40B4-BE49-F238E27FC236}">
                  <a16:creationId xmlns:a16="http://schemas.microsoft.com/office/drawing/2014/main" id="{D301D821-B30D-45A0-B39D-A165E53C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75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5" name="Freeform 487">
              <a:extLst>
                <a:ext uri="{FF2B5EF4-FFF2-40B4-BE49-F238E27FC236}">
                  <a16:creationId xmlns:a16="http://schemas.microsoft.com/office/drawing/2014/main" id="{90AAAC9B-486E-47A4-9411-DF08B5351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757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" name="Freeform 488">
              <a:extLst>
                <a:ext uri="{FF2B5EF4-FFF2-40B4-BE49-F238E27FC236}">
                  <a16:creationId xmlns:a16="http://schemas.microsoft.com/office/drawing/2014/main" id="{97C10B83-5CCB-4171-BA6B-CCA5811A4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7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" name="Freeform 489">
              <a:extLst>
                <a:ext uri="{FF2B5EF4-FFF2-40B4-BE49-F238E27FC236}">
                  <a16:creationId xmlns:a16="http://schemas.microsoft.com/office/drawing/2014/main" id="{5F888C3A-C238-4B2C-98FA-F79F39241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715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8" name="Freeform 490">
              <a:extLst>
                <a:ext uri="{FF2B5EF4-FFF2-40B4-BE49-F238E27FC236}">
                  <a16:creationId xmlns:a16="http://schemas.microsoft.com/office/drawing/2014/main" id="{E53F5BC7-EF34-423C-BB1B-E640AE38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6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9" name="Freeform 491">
              <a:extLst>
                <a:ext uri="{FF2B5EF4-FFF2-40B4-BE49-F238E27FC236}">
                  <a16:creationId xmlns:a16="http://schemas.microsoft.com/office/drawing/2014/main" id="{421CBDEA-100F-4889-97D9-09B68DA4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2673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0" name="Freeform 492">
              <a:extLst>
                <a:ext uri="{FF2B5EF4-FFF2-40B4-BE49-F238E27FC236}">
                  <a16:creationId xmlns:a16="http://schemas.microsoft.com/office/drawing/2014/main" id="{55152109-3385-401B-A33C-00C608FFA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6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1" name="Freeform 493">
              <a:extLst>
                <a:ext uri="{FF2B5EF4-FFF2-40B4-BE49-F238E27FC236}">
                  <a16:creationId xmlns:a16="http://schemas.microsoft.com/office/drawing/2014/main" id="{5A2811C4-F5A0-4A8F-941D-222621C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632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2" name="Freeform 494">
              <a:extLst>
                <a:ext uri="{FF2B5EF4-FFF2-40B4-BE49-F238E27FC236}">
                  <a16:creationId xmlns:a16="http://schemas.microsoft.com/office/drawing/2014/main" id="{4E38A7FF-09B6-440F-8A62-DE551FC5A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5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3" name="Freeform 495">
              <a:extLst>
                <a:ext uri="{FF2B5EF4-FFF2-40B4-BE49-F238E27FC236}">
                  <a16:creationId xmlns:a16="http://schemas.microsoft.com/office/drawing/2014/main" id="{328BC6C1-18D8-4832-A251-5A864A84D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590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4" name="Freeform 496">
              <a:extLst>
                <a:ext uri="{FF2B5EF4-FFF2-40B4-BE49-F238E27FC236}">
                  <a16:creationId xmlns:a16="http://schemas.microsoft.com/office/drawing/2014/main" id="{DB68992E-72CA-4F24-8237-631ACADF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5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5" name="Freeform 497">
              <a:extLst>
                <a:ext uri="{FF2B5EF4-FFF2-40B4-BE49-F238E27FC236}">
                  <a16:creationId xmlns:a16="http://schemas.microsoft.com/office/drawing/2014/main" id="{9E90576B-A54B-4F52-826A-AE90DFBA8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553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6" name="Freeform 498">
              <a:extLst>
                <a:ext uri="{FF2B5EF4-FFF2-40B4-BE49-F238E27FC236}">
                  <a16:creationId xmlns:a16="http://schemas.microsoft.com/office/drawing/2014/main" id="{94A82223-D5E5-4B8E-910B-F1937DFEF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5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7" name="Freeform 499">
              <a:extLst>
                <a:ext uri="{FF2B5EF4-FFF2-40B4-BE49-F238E27FC236}">
                  <a16:creationId xmlns:a16="http://schemas.microsoft.com/office/drawing/2014/main" id="{84D963A9-E9FE-4E22-85AF-A7062CA7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511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8" name="Freeform 500">
              <a:extLst>
                <a:ext uri="{FF2B5EF4-FFF2-40B4-BE49-F238E27FC236}">
                  <a16:creationId xmlns:a16="http://schemas.microsoft.com/office/drawing/2014/main" id="{043F16BB-D5F1-4CED-86C7-7526972F3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4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9" name="Freeform 501">
              <a:extLst>
                <a:ext uri="{FF2B5EF4-FFF2-40B4-BE49-F238E27FC236}">
                  <a16:creationId xmlns:a16="http://schemas.microsoft.com/office/drawing/2014/main" id="{C955D6FB-BD37-4CEB-913C-87449633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2469"/>
              <a:ext cx="27" cy="0"/>
            </a:xfrm>
            <a:custGeom>
              <a:avLst/>
              <a:gdLst>
                <a:gd name="T0" fmla="*/ 0 w 27"/>
                <a:gd name="T1" fmla="*/ 0 w 27"/>
                <a:gd name="T2" fmla="*/ 0 w 27"/>
                <a:gd name="T3" fmla="*/ 0 w 27"/>
                <a:gd name="T4" fmla="*/ 0 w 27"/>
                <a:gd name="T5" fmla="*/ 27 w 27"/>
                <a:gd name="T6" fmla="*/ 27 w 27"/>
                <a:gd name="T7" fmla="*/ 27 w 27"/>
                <a:gd name="T8" fmla="*/ 27 w 27"/>
                <a:gd name="T9" fmla="*/ 27 w 27"/>
                <a:gd name="T10" fmla="*/ 0 w 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0" name="Freeform 502">
              <a:extLst>
                <a:ext uri="{FF2B5EF4-FFF2-40B4-BE49-F238E27FC236}">
                  <a16:creationId xmlns:a16="http://schemas.microsoft.com/office/drawing/2014/main" id="{1F88BECB-AD66-4B88-BC33-9006AA86E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4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1" name="Freeform 503">
              <a:extLst>
                <a:ext uri="{FF2B5EF4-FFF2-40B4-BE49-F238E27FC236}">
                  <a16:creationId xmlns:a16="http://schemas.microsoft.com/office/drawing/2014/main" id="{FB1FBD8D-C851-4785-9664-A2460264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427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2" name="Freeform 504">
              <a:extLst>
                <a:ext uri="{FF2B5EF4-FFF2-40B4-BE49-F238E27FC236}">
                  <a16:creationId xmlns:a16="http://schemas.microsoft.com/office/drawing/2014/main" id="{F8AB24EF-71BE-4C72-8F7E-3A144F0E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3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3" name="Freeform 505">
              <a:extLst>
                <a:ext uri="{FF2B5EF4-FFF2-40B4-BE49-F238E27FC236}">
                  <a16:creationId xmlns:a16="http://schemas.microsoft.com/office/drawing/2014/main" id="{8DF70134-670B-4536-9062-74AFE8FF2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386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4" name="Freeform 506">
              <a:extLst>
                <a:ext uri="{FF2B5EF4-FFF2-40B4-BE49-F238E27FC236}">
                  <a16:creationId xmlns:a16="http://schemas.microsoft.com/office/drawing/2014/main" id="{68D9A592-72C0-4B18-B66D-FAF41F995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3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5" name="Freeform 507">
              <a:extLst>
                <a:ext uri="{FF2B5EF4-FFF2-40B4-BE49-F238E27FC236}">
                  <a16:creationId xmlns:a16="http://schemas.microsoft.com/office/drawing/2014/main" id="{76DA889D-186D-4603-ADD4-B5CC2F67D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344"/>
              <a:ext cx="9" cy="0"/>
            </a:xfrm>
            <a:custGeom>
              <a:avLst/>
              <a:gdLst>
                <a:gd name="T0" fmla="*/ 0 w 9"/>
                <a:gd name="T1" fmla="*/ 0 w 9"/>
                <a:gd name="T2" fmla="*/ 0 w 9"/>
                <a:gd name="T3" fmla="*/ 0 w 9"/>
                <a:gd name="T4" fmla="*/ 0 w 9"/>
                <a:gd name="T5" fmla="*/ 9 w 9"/>
                <a:gd name="T6" fmla="*/ 9 w 9"/>
                <a:gd name="T7" fmla="*/ 9 w 9"/>
                <a:gd name="T8" fmla="*/ 9 w 9"/>
                <a:gd name="T9" fmla="*/ 9 w 9"/>
                <a:gd name="T10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6" name="Rectangle 508">
              <a:extLst>
                <a:ext uri="{FF2B5EF4-FFF2-40B4-BE49-F238E27FC236}">
                  <a16:creationId xmlns:a16="http://schemas.microsoft.com/office/drawing/2014/main" id="{9C247C6E-2BE6-4EF6-919F-8F24EFAA87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50" y="2861"/>
              <a:ext cx="1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000000"/>
                  </a:solidFill>
                  <a:latin typeface="label" charset="0"/>
                </a:rPr>
                <a:t> # Cells </a:t>
              </a:r>
              <a:endParaRPr lang="en-US" altLang="en-US"/>
            </a:p>
          </p:txBody>
        </p:sp>
        <p:sp>
          <p:nvSpPr>
            <p:cNvPr id="4567" name="Freeform 509">
              <a:extLst>
                <a:ext uri="{FF2B5EF4-FFF2-40B4-BE49-F238E27FC236}">
                  <a16:creationId xmlns:a16="http://schemas.microsoft.com/office/drawing/2014/main" id="{7027C075-E317-4E59-91C8-3BE508FA9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311"/>
              <a:ext cx="1191" cy="1193"/>
            </a:xfrm>
            <a:custGeom>
              <a:avLst/>
              <a:gdLst>
                <a:gd name="T0" fmla="*/ 0 w 1191"/>
                <a:gd name="T1" fmla="*/ 0 h 1193"/>
                <a:gd name="T2" fmla="*/ 1191 w 1191"/>
                <a:gd name="T3" fmla="*/ 0 h 1193"/>
                <a:gd name="T4" fmla="*/ 1191 w 1191"/>
                <a:gd name="T5" fmla="*/ 1193 h 1193"/>
                <a:gd name="T6" fmla="*/ 0 w 1191"/>
                <a:gd name="T7" fmla="*/ 1193 h 1193"/>
                <a:gd name="T8" fmla="*/ 0 w 1191"/>
                <a:gd name="T9" fmla="*/ 0 h 1193"/>
                <a:gd name="T10" fmla="*/ 0 w 1191"/>
                <a:gd name="T11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1" h="1193">
                  <a:moveTo>
                    <a:pt x="0" y="0"/>
                  </a:moveTo>
                  <a:lnTo>
                    <a:pt x="1191" y="0"/>
                  </a:lnTo>
                  <a:lnTo>
                    <a:pt x="1191" y="1193"/>
                  </a:lnTo>
                  <a:lnTo>
                    <a:pt x="0" y="119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71" name="TextBox 4570">
            <a:extLst>
              <a:ext uri="{FF2B5EF4-FFF2-40B4-BE49-F238E27FC236}">
                <a16:creationId xmlns:a16="http://schemas.microsoft.com/office/drawing/2014/main" id="{BAEAF99C-0273-4C38-8BF7-568DDFDBA54B}"/>
              </a:ext>
            </a:extLst>
          </p:cNvPr>
          <p:cNvSpPr txBox="1"/>
          <p:nvPr/>
        </p:nvSpPr>
        <p:spPr>
          <a:xfrm>
            <a:off x="3100387" y="974335"/>
            <a:ext cx="122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FBS 10%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340D14D7-9526-4180-9A8B-B13139CC4B16}"/>
              </a:ext>
            </a:extLst>
          </p:cNvPr>
          <p:cNvSpPr txBox="1"/>
          <p:nvPr/>
        </p:nvSpPr>
        <p:spPr>
          <a:xfrm>
            <a:off x="5575299" y="954907"/>
            <a:ext cx="122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FBS 2%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91B053BC-85DC-42E6-B7CD-7CF67227D53D}"/>
              </a:ext>
            </a:extLst>
          </p:cNvPr>
          <p:cNvSpPr txBox="1"/>
          <p:nvPr/>
        </p:nvSpPr>
        <p:spPr>
          <a:xfrm>
            <a:off x="8209756" y="924339"/>
            <a:ext cx="122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FBS 0%</a:t>
            </a:r>
          </a:p>
        </p:txBody>
      </p:sp>
      <p:sp>
        <p:nvSpPr>
          <p:cNvPr id="4572" name="TextBox 4571">
            <a:extLst>
              <a:ext uri="{FF2B5EF4-FFF2-40B4-BE49-F238E27FC236}">
                <a16:creationId xmlns:a16="http://schemas.microsoft.com/office/drawing/2014/main" id="{7E8FE53B-E0FD-4C25-ABBF-6C4F700F212D}"/>
              </a:ext>
            </a:extLst>
          </p:cNvPr>
          <p:cNvSpPr txBox="1"/>
          <p:nvPr/>
        </p:nvSpPr>
        <p:spPr>
          <a:xfrm>
            <a:off x="9544049" y="1809000"/>
            <a:ext cx="11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Parental </a:t>
            </a:r>
          </a:p>
          <a:p>
            <a:r>
              <a:rPr lang="en-US" sz="1200" dirty="0"/>
              <a:t>MDA-MB-231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FBA8DF1F-E668-4164-99C2-9DE1BEEAD5B6}"/>
              </a:ext>
            </a:extLst>
          </p:cNvPr>
          <p:cNvSpPr txBox="1"/>
          <p:nvPr/>
        </p:nvSpPr>
        <p:spPr>
          <a:xfrm>
            <a:off x="9537698" y="4415231"/>
            <a:ext cx="11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 KO </a:t>
            </a:r>
          </a:p>
          <a:p>
            <a:r>
              <a:rPr lang="en-US" sz="1200" dirty="0"/>
              <a:t>MDA-MB-231</a:t>
            </a: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96D83AED-CDDB-441E-AB0A-0ED86235049A}"/>
              </a:ext>
            </a:extLst>
          </p:cNvPr>
          <p:cNvCxnSpPr/>
          <p:nvPr/>
        </p:nvCxnSpPr>
        <p:spPr>
          <a:xfrm flipV="1">
            <a:off x="2960689" y="1431489"/>
            <a:ext cx="265113" cy="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>
            <a:extLst>
              <a:ext uri="{FF2B5EF4-FFF2-40B4-BE49-F238E27FC236}">
                <a16:creationId xmlns:a16="http://schemas.microsoft.com/office/drawing/2014/main" id="{5107FC0D-6F69-404A-B97A-CE5EC4D85CD4}"/>
              </a:ext>
            </a:extLst>
          </p:cNvPr>
          <p:cNvSpPr txBox="1"/>
          <p:nvPr/>
        </p:nvSpPr>
        <p:spPr>
          <a:xfrm>
            <a:off x="2908538" y="1220756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G1</a:t>
            </a:r>
          </a:p>
        </p:txBody>
      </p: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A2D110CA-6E08-4C80-AD92-9C6FD89C5935}"/>
              </a:ext>
            </a:extLst>
          </p:cNvPr>
          <p:cNvCxnSpPr/>
          <p:nvPr/>
        </p:nvCxnSpPr>
        <p:spPr>
          <a:xfrm flipV="1">
            <a:off x="5405202" y="1440243"/>
            <a:ext cx="265113" cy="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1CE535AF-C001-4678-B9CA-D7686D1D03E8}"/>
              </a:ext>
            </a:extLst>
          </p:cNvPr>
          <p:cNvSpPr txBox="1"/>
          <p:nvPr/>
        </p:nvSpPr>
        <p:spPr>
          <a:xfrm>
            <a:off x="5353051" y="1229510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G1</a:t>
            </a:r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4DC0F767-AEC4-40F6-9175-1E3BB7336ACC}"/>
              </a:ext>
            </a:extLst>
          </p:cNvPr>
          <p:cNvCxnSpPr/>
          <p:nvPr/>
        </p:nvCxnSpPr>
        <p:spPr>
          <a:xfrm flipV="1">
            <a:off x="8061564" y="1382283"/>
            <a:ext cx="265113" cy="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extBox 520">
            <a:extLst>
              <a:ext uri="{FF2B5EF4-FFF2-40B4-BE49-F238E27FC236}">
                <a16:creationId xmlns:a16="http://schemas.microsoft.com/office/drawing/2014/main" id="{3C7F7B97-A759-4D34-89E7-E1D5CA5E76C8}"/>
              </a:ext>
            </a:extLst>
          </p:cNvPr>
          <p:cNvSpPr txBox="1"/>
          <p:nvPr/>
        </p:nvSpPr>
        <p:spPr>
          <a:xfrm>
            <a:off x="8009413" y="1171550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G1</a:t>
            </a:r>
          </a:p>
        </p:txBody>
      </p: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64258D3E-1C7E-45BD-A918-249DB928D868}"/>
              </a:ext>
            </a:extLst>
          </p:cNvPr>
          <p:cNvCxnSpPr/>
          <p:nvPr/>
        </p:nvCxnSpPr>
        <p:spPr>
          <a:xfrm flipV="1">
            <a:off x="2863355" y="4020704"/>
            <a:ext cx="265113" cy="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TextBox 522">
            <a:extLst>
              <a:ext uri="{FF2B5EF4-FFF2-40B4-BE49-F238E27FC236}">
                <a16:creationId xmlns:a16="http://schemas.microsoft.com/office/drawing/2014/main" id="{D44E06F9-22A3-460E-83BC-6FCB098BF6E7}"/>
              </a:ext>
            </a:extLst>
          </p:cNvPr>
          <p:cNvSpPr txBox="1"/>
          <p:nvPr/>
        </p:nvSpPr>
        <p:spPr>
          <a:xfrm>
            <a:off x="2811204" y="3809971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G1</a:t>
            </a:r>
          </a:p>
        </p:txBody>
      </p: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C5EEA3F1-B25E-4C41-90A0-98AEECE41397}"/>
              </a:ext>
            </a:extLst>
          </p:cNvPr>
          <p:cNvCxnSpPr/>
          <p:nvPr/>
        </p:nvCxnSpPr>
        <p:spPr>
          <a:xfrm flipV="1">
            <a:off x="5435660" y="3979841"/>
            <a:ext cx="265113" cy="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>
            <a:extLst>
              <a:ext uri="{FF2B5EF4-FFF2-40B4-BE49-F238E27FC236}">
                <a16:creationId xmlns:a16="http://schemas.microsoft.com/office/drawing/2014/main" id="{FF2BF985-C4E2-4557-A3C0-F0F1CB420560}"/>
              </a:ext>
            </a:extLst>
          </p:cNvPr>
          <p:cNvSpPr txBox="1"/>
          <p:nvPr/>
        </p:nvSpPr>
        <p:spPr>
          <a:xfrm>
            <a:off x="5383509" y="3769108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G1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38CD77B2-9A04-40BD-821D-28E0C8EC331B}"/>
              </a:ext>
            </a:extLst>
          </p:cNvPr>
          <p:cNvCxnSpPr/>
          <p:nvPr/>
        </p:nvCxnSpPr>
        <p:spPr>
          <a:xfrm flipV="1">
            <a:off x="8076407" y="4001248"/>
            <a:ext cx="265113" cy="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BFF4B54F-C9EC-400F-97E5-8DF9C09917C7}"/>
              </a:ext>
            </a:extLst>
          </p:cNvPr>
          <p:cNvSpPr txBox="1"/>
          <p:nvPr/>
        </p:nvSpPr>
        <p:spPr>
          <a:xfrm>
            <a:off x="8024256" y="3790515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G1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BAF1212F-F273-4725-B36F-B13EC1C9BABD}"/>
              </a:ext>
            </a:extLst>
          </p:cNvPr>
          <p:cNvCxnSpPr>
            <a:cxnSpLocks/>
          </p:cNvCxnSpPr>
          <p:nvPr/>
        </p:nvCxnSpPr>
        <p:spPr>
          <a:xfrm>
            <a:off x="3286482" y="3087676"/>
            <a:ext cx="318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D2F02318-E42A-4CF0-B38A-B0F550F25C66}"/>
              </a:ext>
            </a:extLst>
          </p:cNvPr>
          <p:cNvSpPr txBox="1"/>
          <p:nvPr/>
        </p:nvSpPr>
        <p:spPr>
          <a:xfrm>
            <a:off x="3284458" y="2867817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7C37C810-D208-48B4-A77B-CEE9A7FA4BAE}"/>
              </a:ext>
            </a:extLst>
          </p:cNvPr>
          <p:cNvCxnSpPr>
            <a:cxnSpLocks/>
          </p:cNvCxnSpPr>
          <p:nvPr/>
        </p:nvCxnSpPr>
        <p:spPr>
          <a:xfrm>
            <a:off x="5693211" y="2954712"/>
            <a:ext cx="318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TextBox 531">
            <a:extLst>
              <a:ext uri="{FF2B5EF4-FFF2-40B4-BE49-F238E27FC236}">
                <a16:creationId xmlns:a16="http://schemas.microsoft.com/office/drawing/2014/main" id="{B038F96E-2175-4076-A0F5-0E18357C1B17}"/>
              </a:ext>
            </a:extLst>
          </p:cNvPr>
          <p:cNvSpPr txBox="1"/>
          <p:nvPr/>
        </p:nvSpPr>
        <p:spPr>
          <a:xfrm>
            <a:off x="5691187" y="2734853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</a:p>
        </p:txBody>
      </p: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6470D410-920D-45E1-ADDE-8A7CDF353A85}"/>
              </a:ext>
            </a:extLst>
          </p:cNvPr>
          <p:cNvCxnSpPr>
            <a:cxnSpLocks/>
          </p:cNvCxnSpPr>
          <p:nvPr/>
        </p:nvCxnSpPr>
        <p:spPr>
          <a:xfrm>
            <a:off x="8328146" y="3001920"/>
            <a:ext cx="318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4A814BF0-8EC0-448A-9170-D616DCBB23B7}"/>
              </a:ext>
            </a:extLst>
          </p:cNvPr>
          <p:cNvSpPr txBox="1"/>
          <p:nvPr/>
        </p:nvSpPr>
        <p:spPr>
          <a:xfrm>
            <a:off x="8326122" y="2782061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</a:p>
        </p:txBody>
      </p: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7BCA08C7-92D9-441A-9D67-9732A22521BD}"/>
              </a:ext>
            </a:extLst>
          </p:cNvPr>
          <p:cNvCxnSpPr>
            <a:cxnSpLocks/>
          </p:cNvCxnSpPr>
          <p:nvPr/>
        </p:nvCxnSpPr>
        <p:spPr>
          <a:xfrm>
            <a:off x="3055005" y="5420784"/>
            <a:ext cx="318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1E383947-E32A-444B-9720-2E5ECFB549E9}"/>
              </a:ext>
            </a:extLst>
          </p:cNvPr>
          <p:cNvSpPr txBox="1"/>
          <p:nvPr/>
        </p:nvSpPr>
        <p:spPr>
          <a:xfrm>
            <a:off x="3052981" y="5200925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D53413AB-1ADC-45F9-8946-5FE1EC4B75AB}"/>
              </a:ext>
            </a:extLst>
          </p:cNvPr>
          <p:cNvCxnSpPr>
            <a:cxnSpLocks/>
          </p:cNvCxnSpPr>
          <p:nvPr/>
        </p:nvCxnSpPr>
        <p:spPr>
          <a:xfrm>
            <a:off x="5645329" y="5379707"/>
            <a:ext cx="318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TextBox 537">
            <a:extLst>
              <a:ext uri="{FF2B5EF4-FFF2-40B4-BE49-F238E27FC236}">
                <a16:creationId xmlns:a16="http://schemas.microsoft.com/office/drawing/2014/main" id="{2127EC65-A4A4-4E92-9B69-F234FEF5C514}"/>
              </a:ext>
            </a:extLst>
          </p:cNvPr>
          <p:cNvSpPr txBox="1"/>
          <p:nvPr/>
        </p:nvSpPr>
        <p:spPr>
          <a:xfrm>
            <a:off x="5643305" y="5159848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</a:p>
        </p:txBody>
      </p: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A96727B6-551A-4B63-BB1A-EC9E2299E847}"/>
              </a:ext>
            </a:extLst>
          </p:cNvPr>
          <p:cNvCxnSpPr>
            <a:cxnSpLocks/>
          </p:cNvCxnSpPr>
          <p:nvPr/>
        </p:nvCxnSpPr>
        <p:spPr>
          <a:xfrm>
            <a:off x="8285599" y="5487966"/>
            <a:ext cx="318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TextBox 539">
            <a:extLst>
              <a:ext uri="{FF2B5EF4-FFF2-40B4-BE49-F238E27FC236}">
                <a16:creationId xmlns:a16="http://schemas.microsoft.com/office/drawing/2014/main" id="{4035B826-6587-41E1-8D97-17F0CC5A97B8}"/>
              </a:ext>
            </a:extLst>
          </p:cNvPr>
          <p:cNvSpPr txBox="1"/>
          <p:nvPr/>
        </p:nvSpPr>
        <p:spPr>
          <a:xfrm>
            <a:off x="8283575" y="5268107"/>
            <a:ext cx="55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</a:p>
        </p:txBody>
      </p: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13B6ABBB-5AF5-4DD5-A754-411204062AFF}"/>
              </a:ext>
            </a:extLst>
          </p:cNvPr>
          <p:cNvCxnSpPr>
            <a:cxnSpLocks/>
          </p:cNvCxnSpPr>
          <p:nvPr/>
        </p:nvCxnSpPr>
        <p:spPr>
          <a:xfrm>
            <a:off x="3646501" y="3087366"/>
            <a:ext cx="439725" cy="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>
            <a:extLst>
              <a:ext uri="{FF2B5EF4-FFF2-40B4-BE49-F238E27FC236}">
                <a16:creationId xmlns:a16="http://schemas.microsoft.com/office/drawing/2014/main" id="{81507CFA-814F-447D-A262-565C9D3F91FE}"/>
              </a:ext>
            </a:extLst>
          </p:cNvPr>
          <p:cNvSpPr txBox="1"/>
          <p:nvPr/>
        </p:nvSpPr>
        <p:spPr>
          <a:xfrm>
            <a:off x="3590524" y="2874567"/>
            <a:ext cx="6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G2/M</a:t>
            </a:r>
          </a:p>
        </p:txBody>
      </p: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07D75427-E15B-4640-8FFE-5550CCA75EF2}"/>
              </a:ext>
            </a:extLst>
          </p:cNvPr>
          <p:cNvCxnSpPr>
            <a:cxnSpLocks/>
          </p:cNvCxnSpPr>
          <p:nvPr/>
        </p:nvCxnSpPr>
        <p:spPr>
          <a:xfrm>
            <a:off x="6030929" y="2954795"/>
            <a:ext cx="439725" cy="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544">
            <a:extLst>
              <a:ext uri="{FF2B5EF4-FFF2-40B4-BE49-F238E27FC236}">
                <a16:creationId xmlns:a16="http://schemas.microsoft.com/office/drawing/2014/main" id="{02A09074-058E-4981-9AAB-B01A3410F85E}"/>
              </a:ext>
            </a:extLst>
          </p:cNvPr>
          <p:cNvSpPr txBox="1"/>
          <p:nvPr/>
        </p:nvSpPr>
        <p:spPr>
          <a:xfrm>
            <a:off x="5974952" y="2741996"/>
            <a:ext cx="6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G2/M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C0678E81-B0A1-4ADB-A009-8ECCAB24DDAF}"/>
              </a:ext>
            </a:extLst>
          </p:cNvPr>
          <p:cNvCxnSpPr>
            <a:cxnSpLocks/>
          </p:cNvCxnSpPr>
          <p:nvPr/>
        </p:nvCxnSpPr>
        <p:spPr>
          <a:xfrm>
            <a:off x="8618952" y="2928709"/>
            <a:ext cx="439725" cy="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655F7C12-29F8-4D39-90E7-118B0A6F6447}"/>
              </a:ext>
            </a:extLst>
          </p:cNvPr>
          <p:cNvSpPr txBox="1"/>
          <p:nvPr/>
        </p:nvSpPr>
        <p:spPr>
          <a:xfrm>
            <a:off x="8562975" y="2715910"/>
            <a:ext cx="6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G2/M</a:t>
            </a:r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67C35D8D-EBDF-439E-9606-F20C8EACE464}"/>
              </a:ext>
            </a:extLst>
          </p:cNvPr>
          <p:cNvCxnSpPr>
            <a:cxnSpLocks/>
          </p:cNvCxnSpPr>
          <p:nvPr/>
        </p:nvCxnSpPr>
        <p:spPr>
          <a:xfrm>
            <a:off x="3405900" y="5401841"/>
            <a:ext cx="439725" cy="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25679904-2A13-4871-B613-6B2773089C6C}"/>
              </a:ext>
            </a:extLst>
          </p:cNvPr>
          <p:cNvSpPr txBox="1"/>
          <p:nvPr/>
        </p:nvSpPr>
        <p:spPr>
          <a:xfrm>
            <a:off x="3349923" y="5189042"/>
            <a:ext cx="6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G2/M</a:t>
            </a:r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45F15BFB-51B4-4B67-8468-C55A8A96F13C}"/>
              </a:ext>
            </a:extLst>
          </p:cNvPr>
          <p:cNvCxnSpPr>
            <a:cxnSpLocks/>
          </p:cNvCxnSpPr>
          <p:nvPr/>
        </p:nvCxnSpPr>
        <p:spPr>
          <a:xfrm>
            <a:off x="5901211" y="5306210"/>
            <a:ext cx="439725" cy="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B89BEFEE-3770-4A04-8D49-05E491764686}"/>
              </a:ext>
            </a:extLst>
          </p:cNvPr>
          <p:cNvSpPr txBox="1"/>
          <p:nvPr/>
        </p:nvSpPr>
        <p:spPr>
          <a:xfrm>
            <a:off x="5845234" y="5093411"/>
            <a:ext cx="6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G2/M</a:t>
            </a:r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223595BA-9C53-426C-A113-CB9A41EBAD7A}"/>
              </a:ext>
            </a:extLst>
          </p:cNvPr>
          <p:cNvCxnSpPr>
            <a:cxnSpLocks/>
          </p:cNvCxnSpPr>
          <p:nvPr/>
        </p:nvCxnSpPr>
        <p:spPr>
          <a:xfrm>
            <a:off x="8533227" y="5393595"/>
            <a:ext cx="439725" cy="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TextBox 552">
            <a:extLst>
              <a:ext uri="{FF2B5EF4-FFF2-40B4-BE49-F238E27FC236}">
                <a16:creationId xmlns:a16="http://schemas.microsoft.com/office/drawing/2014/main" id="{64F4EBA0-998D-4F6E-9AC6-C4FBA082EBA6}"/>
              </a:ext>
            </a:extLst>
          </p:cNvPr>
          <p:cNvSpPr txBox="1"/>
          <p:nvPr/>
        </p:nvSpPr>
        <p:spPr>
          <a:xfrm>
            <a:off x="8477250" y="5180796"/>
            <a:ext cx="67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G2/M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191E2-247A-41C4-A401-9FEBEBBA4D02}"/>
              </a:ext>
            </a:extLst>
          </p:cNvPr>
          <p:cNvSpPr txBox="1"/>
          <p:nvPr/>
        </p:nvSpPr>
        <p:spPr>
          <a:xfrm>
            <a:off x="3295621" y="193021"/>
            <a:ext cx="550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GIV KO affect the cell cycle in MD-MBA-231 cells cultured in </a:t>
            </a:r>
            <a:r>
              <a:rPr 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concentrations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FBS?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DF5F2E52-4FED-48EC-86C8-F7873174DE0A}"/>
              </a:ext>
            </a:extLst>
          </p:cNvPr>
          <p:cNvSpPr txBox="1"/>
          <p:nvPr/>
        </p:nvSpPr>
        <p:spPr>
          <a:xfrm>
            <a:off x="2809875" y="6287332"/>
            <a:ext cx="550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 KO induced G2M cell cycle arrest in MD-MBA-231 cells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8C6417D-B98F-45A0-A616-33BE72176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40070"/>
              </p:ext>
            </p:extLst>
          </p:nvPr>
        </p:nvGraphicFramePr>
        <p:xfrm>
          <a:off x="4278313" y="1735138"/>
          <a:ext cx="363537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Prism Project" r:id="rId3" imgW="3636000" imgH="3384000" progId="Prism5.Document">
                  <p:embed/>
                </p:oleObj>
              </mc:Choice>
              <mc:Fallback>
                <p:oleObj name="Prism Project" r:id="rId3" imgW="3636000" imgH="3384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8313" y="1735138"/>
                        <a:ext cx="3635375" cy="338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74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D600029A-E262-4818-9DB6-9D2AD1E2C3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28745" y="922194"/>
            <a:ext cx="2255225" cy="2260995"/>
            <a:chOff x="2481" y="643"/>
            <a:chExt cx="2345" cy="2351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43A0614-2CA5-4625-9A84-1FB6DD7CC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643"/>
              <a:ext cx="2085" cy="20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6E5B043-E746-40B4-9C83-70F7EAE35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2736"/>
              <a:ext cx="0" cy="49"/>
            </a:xfrm>
            <a:custGeom>
              <a:avLst/>
              <a:gdLst>
                <a:gd name="T0" fmla="*/ 0 h 49"/>
                <a:gd name="T1" fmla="*/ 0 h 49"/>
                <a:gd name="T2" fmla="*/ 0 h 49"/>
                <a:gd name="T3" fmla="*/ 49 h 49"/>
                <a:gd name="T4" fmla="*/ 49 h 49"/>
                <a:gd name="T5" fmla="*/ 49 h 49"/>
                <a:gd name="T6" fmla="*/ 49 h 49"/>
                <a:gd name="T7" fmla="*/ 49 h 49"/>
                <a:gd name="T8" fmla="*/ 0 h 49"/>
                <a:gd name="T9" fmla="*/ 0 h 49"/>
                <a:gd name="T10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F7FB020-402C-4246-9F58-893F064B0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6920AFB-86D1-49EC-9733-F6BFC6823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12A9DC-BDD4-48E7-9836-D6AA6FA10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C372D660-817B-4935-AF86-3F0B489B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2736"/>
              <a:ext cx="0" cy="33"/>
            </a:xfrm>
            <a:custGeom>
              <a:avLst/>
              <a:gdLst>
                <a:gd name="T0" fmla="*/ 0 h 33"/>
                <a:gd name="T1" fmla="*/ 0 h 33"/>
                <a:gd name="T2" fmla="*/ 0 h 33"/>
                <a:gd name="T3" fmla="*/ 33 h 33"/>
                <a:gd name="T4" fmla="*/ 33 h 33"/>
                <a:gd name="T5" fmla="*/ 33 h 33"/>
                <a:gd name="T6" fmla="*/ 33 h 33"/>
                <a:gd name="T7" fmla="*/ 33 h 33"/>
                <a:gd name="T8" fmla="*/ 0 h 33"/>
                <a:gd name="T9" fmla="*/ 0 h 33"/>
                <a:gd name="T10" fmla="*/ 0 h 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D0683B0E-2F8D-4E26-8F64-3562F4133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809AC7-98A9-436D-8312-FF1F0E55C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573EB7AE-C81A-4538-ABFD-3F067D49B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2C6E1AE-66CB-438B-9732-F551E4245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CA601ED0-27BF-4912-8F90-1C78D4EC5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" y="2736"/>
              <a:ext cx="0" cy="49"/>
            </a:xfrm>
            <a:custGeom>
              <a:avLst/>
              <a:gdLst>
                <a:gd name="T0" fmla="*/ 0 h 49"/>
                <a:gd name="T1" fmla="*/ 0 h 49"/>
                <a:gd name="T2" fmla="*/ 0 h 49"/>
                <a:gd name="T3" fmla="*/ 49 h 49"/>
                <a:gd name="T4" fmla="*/ 49 h 49"/>
                <a:gd name="T5" fmla="*/ 49 h 49"/>
                <a:gd name="T6" fmla="*/ 49 h 49"/>
                <a:gd name="T7" fmla="*/ 49 h 49"/>
                <a:gd name="T8" fmla="*/ 0 h 49"/>
                <a:gd name="T9" fmla="*/ 0 h 49"/>
                <a:gd name="T10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0ACA1426-6E57-4EC3-BD8A-073DAA4E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B8BB7181-B83C-4CF5-BC56-56F8F30B6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D9C8ACE7-E031-4274-8C31-5466C5EF2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81EE310B-E44A-4C6E-B30F-A7D4FAB70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" y="2736"/>
              <a:ext cx="0" cy="33"/>
            </a:xfrm>
            <a:custGeom>
              <a:avLst/>
              <a:gdLst>
                <a:gd name="T0" fmla="*/ 0 h 33"/>
                <a:gd name="T1" fmla="*/ 0 h 33"/>
                <a:gd name="T2" fmla="*/ 0 h 33"/>
                <a:gd name="T3" fmla="*/ 33 h 33"/>
                <a:gd name="T4" fmla="*/ 33 h 33"/>
                <a:gd name="T5" fmla="*/ 33 h 33"/>
                <a:gd name="T6" fmla="*/ 33 h 33"/>
                <a:gd name="T7" fmla="*/ 33 h 33"/>
                <a:gd name="T8" fmla="*/ 0 h 33"/>
                <a:gd name="T9" fmla="*/ 0 h 33"/>
                <a:gd name="T10" fmla="*/ 0 h 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DACDA5-20B2-4810-A420-7D8E417E9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DD8B1D2-AD13-44D0-B00C-5CC327CF7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7DF62AF-6B56-451E-96EB-9E14716EF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048981B7-89FB-4160-BE92-487B9D3ED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6A0EBCA7-0717-40C5-82C5-00EC6D0F2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736"/>
              <a:ext cx="0" cy="49"/>
            </a:xfrm>
            <a:custGeom>
              <a:avLst/>
              <a:gdLst>
                <a:gd name="T0" fmla="*/ 0 h 49"/>
                <a:gd name="T1" fmla="*/ 0 h 49"/>
                <a:gd name="T2" fmla="*/ 0 h 49"/>
                <a:gd name="T3" fmla="*/ 49 h 49"/>
                <a:gd name="T4" fmla="*/ 49 h 49"/>
                <a:gd name="T5" fmla="*/ 49 h 49"/>
                <a:gd name="T6" fmla="*/ 49 h 49"/>
                <a:gd name="T7" fmla="*/ 49 h 49"/>
                <a:gd name="T8" fmla="*/ 0 h 49"/>
                <a:gd name="T9" fmla="*/ 0 h 49"/>
                <a:gd name="T10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E0269E5-2B9C-4177-A846-D168CD41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2CF9A3C8-FAAB-4C3E-9CC4-BF4A6A29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B8342BA-7B48-4A78-A9EA-6871C402C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702CEB72-A8D9-422A-A9D6-D0554013A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2736"/>
              <a:ext cx="0" cy="33"/>
            </a:xfrm>
            <a:custGeom>
              <a:avLst/>
              <a:gdLst>
                <a:gd name="T0" fmla="*/ 0 h 33"/>
                <a:gd name="T1" fmla="*/ 0 h 33"/>
                <a:gd name="T2" fmla="*/ 0 h 33"/>
                <a:gd name="T3" fmla="*/ 33 h 33"/>
                <a:gd name="T4" fmla="*/ 33 h 33"/>
                <a:gd name="T5" fmla="*/ 33 h 33"/>
                <a:gd name="T6" fmla="*/ 33 h 33"/>
                <a:gd name="T7" fmla="*/ 33 h 33"/>
                <a:gd name="T8" fmla="*/ 0 h 33"/>
                <a:gd name="T9" fmla="*/ 0 h 33"/>
                <a:gd name="T10" fmla="*/ 0 h 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C816F552-978A-4C11-A46E-FE041D82E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C9708A5-F7AA-41D3-84EB-793AACB40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6BCE9C6D-B97B-4423-8FB2-231E4B09A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C8A9BA8-9EC3-41A4-B591-8BE6791B0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1D7400A-D647-4D70-AB00-6AFB3A318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2736"/>
              <a:ext cx="0" cy="49"/>
            </a:xfrm>
            <a:custGeom>
              <a:avLst/>
              <a:gdLst>
                <a:gd name="T0" fmla="*/ 0 h 49"/>
                <a:gd name="T1" fmla="*/ 0 h 49"/>
                <a:gd name="T2" fmla="*/ 0 h 49"/>
                <a:gd name="T3" fmla="*/ 49 h 49"/>
                <a:gd name="T4" fmla="*/ 49 h 49"/>
                <a:gd name="T5" fmla="*/ 49 h 49"/>
                <a:gd name="T6" fmla="*/ 49 h 49"/>
                <a:gd name="T7" fmla="*/ 49 h 49"/>
                <a:gd name="T8" fmla="*/ 0 h 49"/>
                <a:gd name="T9" fmla="*/ 0 h 49"/>
                <a:gd name="T10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2C029BE8-2691-4A0A-A396-635FEA3DF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FCE7DAC-F8AC-44E5-875B-B5DFC01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66A811D-6786-400B-806F-F4C13C94E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6BF28268-5A32-4603-99CC-4D8DF7954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2736"/>
              <a:ext cx="0" cy="33"/>
            </a:xfrm>
            <a:custGeom>
              <a:avLst/>
              <a:gdLst>
                <a:gd name="T0" fmla="*/ 0 h 33"/>
                <a:gd name="T1" fmla="*/ 0 h 33"/>
                <a:gd name="T2" fmla="*/ 0 h 33"/>
                <a:gd name="T3" fmla="*/ 33 h 33"/>
                <a:gd name="T4" fmla="*/ 33 h 33"/>
                <a:gd name="T5" fmla="*/ 33 h 33"/>
                <a:gd name="T6" fmla="*/ 33 h 33"/>
                <a:gd name="T7" fmla="*/ 33 h 33"/>
                <a:gd name="T8" fmla="*/ 0 h 33"/>
                <a:gd name="T9" fmla="*/ 0 h 33"/>
                <a:gd name="T10" fmla="*/ 0 h 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F16D65A-5743-4E72-AA60-22A85149C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1E065FC8-4F55-4217-9460-377CE8EF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743A4628-12BC-4427-BAFD-1871409C6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1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E9157871-F6A8-4D18-81A6-1B0B445D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" y="2736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AAE67E50-6654-4E4F-868A-E3952784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2866"/>
              <a:ext cx="1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909A2DB9-CE2A-424C-87F1-0A462F6C8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801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15AE2795-7D07-4C99-B8CB-86A6B17B3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2866"/>
              <a:ext cx="1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E89A2517-3177-4589-845B-C5EE23A56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801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96721063-2463-4C92-893C-47627D2DE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866"/>
              <a:ext cx="1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F5D36633-0602-4C18-BD99-0DBF618B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25CDB95C-9E6F-4260-B75E-41D04E8A7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2866"/>
              <a:ext cx="1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CA817854-9FF2-481E-8BE3-3BF35B8FA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801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2F0529BE-7B59-4AE8-9565-DE8CA8F50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728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66E32BFD-63D7-4BCC-B24F-AACD42201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574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A85CF751-EE5B-47C9-81A6-572A5A855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485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2AB6EC5A-5DCB-466A-AE82-8F0248AA8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420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7D5805F3-5AB1-4866-956B-95527B60A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2371"/>
              <a:ext cx="33" cy="0"/>
            </a:xfrm>
            <a:custGeom>
              <a:avLst/>
              <a:gdLst>
                <a:gd name="T0" fmla="*/ 0 w 33"/>
                <a:gd name="T1" fmla="*/ 0 w 33"/>
                <a:gd name="T2" fmla="*/ 0 w 33"/>
                <a:gd name="T3" fmla="*/ 0 w 33"/>
                <a:gd name="T4" fmla="*/ 0 w 33"/>
                <a:gd name="T5" fmla="*/ 33 w 33"/>
                <a:gd name="T6" fmla="*/ 33 w 33"/>
                <a:gd name="T7" fmla="*/ 33 w 33"/>
                <a:gd name="T8" fmla="*/ 33 w 33"/>
                <a:gd name="T9" fmla="*/ 33 w 33"/>
                <a:gd name="T10" fmla="*/ 0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E5D9A016-8DFD-49B6-B07A-EEDACB4A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330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22E71301-0DD1-4722-B40E-43BAD9BD0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290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93D4E12-9D3F-4C07-936C-1B9BFFC84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265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ED957BF-CCC4-40B7-8F23-99D127EE5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233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DFED51-F5EB-4E62-90A5-ADF4B2F6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09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1432C92D-6034-4160-B81F-204DEF8BB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055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789129C6-B2CD-4A67-92FC-213C85C2E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965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A4115355-88B4-43BF-9673-09010259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900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2C5FE234-F97D-4E9A-927F-559D4008D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852"/>
              <a:ext cx="33" cy="0"/>
            </a:xfrm>
            <a:custGeom>
              <a:avLst/>
              <a:gdLst>
                <a:gd name="T0" fmla="*/ 0 w 33"/>
                <a:gd name="T1" fmla="*/ 0 w 33"/>
                <a:gd name="T2" fmla="*/ 0 w 33"/>
                <a:gd name="T3" fmla="*/ 0 w 33"/>
                <a:gd name="T4" fmla="*/ 0 w 33"/>
                <a:gd name="T5" fmla="*/ 33 w 33"/>
                <a:gd name="T6" fmla="*/ 33 w 33"/>
                <a:gd name="T7" fmla="*/ 33 w 33"/>
                <a:gd name="T8" fmla="*/ 33 w 33"/>
                <a:gd name="T9" fmla="*/ 33 w 33"/>
                <a:gd name="T10" fmla="*/ 0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A5CF19D-B9A0-461C-A1C0-88D21866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803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E4DF6FA6-8524-4AA7-A0EC-49B8E53A8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771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0EC4BCF9-9D84-4D37-9036-289256D30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738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DA2EB3C6-8B2E-41B4-81DE-ED8D88339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714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B417E648-B143-4911-9A5D-9AF73CC91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689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1F31139A-7F3D-43F3-96D7-8D449668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535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DF3FD69-40E7-464F-BEBB-79C910F0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438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140DF196-D2E7-4F37-9BE6-11A6AF894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373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A1358375-2FD7-4113-95BB-CEABB469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324"/>
              <a:ext cx="33" cy="0"/>
            </a:xfrm>
            <a:custGeom>
              <a:avLst/>
              <a:gdLst>
                <a:gd name="T0" fmla="*/ 0 w 33"/>
                <a:gd name="T1" fmla="*/ 0 w 33"/>
                <a:gd name="T2" fmla="*/ 0 w 33"/>
                <a:gd name="T3" fmla="*/ 0 w 33"/>
                <a:gd name="T4" fmla="*/ 0 w 33"/>
                <a:gd name="T5" fmla="*/ 33 w 33"/>
                <a:gd name="T6" fmla="*/ 33 w 33"/>
                <a:gd name="T7" fmla="*/ 33 w 33"/>
                <a:gd name="T8" fmla="*/ 33 w 33"/>
                <a:gd name="T9" fmla="*/ 33 w 33"/>
                <a:gd name="T10" fmla="*/ 0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2BDA2D0E-63DC-45AA-BBCA-2ACDA9515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284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A06F67F0-B1EF-411A-BB09-2BAECF5A4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251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9B8051B9-95C5-4EEF-A33E-286B2FBDC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219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FA294A64-23CD-4936-853F-64A9ED360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195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E6A2B2C3-3D46-4122-A9B3-C945065F0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170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A2FAF2D8-7CDD-415E-9BB6-514E85615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008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5E669D35-F2EF-464C-B5D5-2A17F2397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919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E5FA9919-5EB9-440F-94F6-0A4BC664D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854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51A5846F-C645-448D-899D-29FFDF3F8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805"/>
              <a:ext cx="33" cy="0"/>
            </a:xfrm>
            <a:custGeom>
              <a:avLst/>
              <a:gdLst>
                <a:gd name="T0" fmla="*/ 0 w 33"/>
                <a:gd name="T1" fmla="*/ 0 w 33"/>
                <a:gd name="T2" fmla="*/ 0 w 33"/>
                <a:gd name="T3" fmla="*/ 0 w 33"/>
                <a:gd name="T4" fmla="*/ 0 w 33"/>
                <a:gd name="T5" fmla="*/ 33 w 33"/>
                <a:gd name="T6" fmla="*/ 33 w 33"/>
                <a:gd name="T7" fmla="*/ 33 w 33"/>
                <a:gd name="T8" fmla="*/ 33 w 33"/>
                <a:gd name="T9" fmla="*/ 33 w 33"/>
                <a:gd name="T10" fmla="*/ 0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3037B3D7-5751-4B34-B713-FF2952D68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764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05FC182F-FA31-4F7C-8EA4-FC4EE48C3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732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CF54EDFF-D458-475D-8779-1E1CA5B37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700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237B4DCA-7035-493C-B91C-7811A8E45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675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91" name="Rectangle 88">
              <a:extLst>
                <a:ext uri="{FF2B5EF4-FFF2-40B4-BE49-F238E27FC236}">
                  <a16:creationId xmlns:a16="http://schemas.microsoft.com/office/drawing/2014/main" id="{84ED1952-B822-4F8A-99B6-50AA23DFC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696"/>
              <a:ext cx="1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AEB12C57-6856-4770-83AB-363E8DEA7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2631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>
              <a:extLst>
                <a:ext uri="{FF2B5EF4-FFF2-40B4-BE49-F238E27FC236}">
                  <a16:creationId xmlns:a16="http://schemas.microsoft.com/office/drawing/2014/main" id="{E6C0302D-C7C7-454B-A9C9-5EDBC7A5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177"/>
              <a:ext cx="1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>
              <a:extLst>
                <a:ext uri="{FF2B5EF4-FFF2-40B4-BE49-F238E27FC236}">
                  <a16:creationId xmlns:a16="http://schemas.microsoft.com/office/drawing/2014/main" id="{F8428024-5139-4914-8F65-1097505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2112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CB3A4664-1AF5-4116-8BDB-07FA6230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657"/>
              <a:ext cx="1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>
              <a:extLst>
                <a:ext uri="{FF2B5EF4-FFF2-40B4-BE49-F238E27FC236}">
                  <a16:creationId xmlns:a16="http://schemas.microsoft.com/office/drawing/2014/main" id="{176C23E5-B799-4462-9479-330DFDFE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592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>
              <a:extLst>
                <a:ext uri="{FF2B5EF4-FFF2-40B4-BE49-F238E27FC236}">
                  <a16:creationId xmlns:a16="http://schemas.microsoft.com/office/drawing/2014/main" id="{9373080F-87DA-483C-B3DE-0ACA527F2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138"/>
              <a:ext cx="1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BB8307E7-45F5-43FD-9C04-D316921B7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073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21" name="Picture 97">
              <a:extLst>
                <a:ext uri="{FF2B5EF4-FFF2-40B4-BE49-F238E27FC236}">
                  <a16:creationId xmlns:a16="http://schemas.microsoft.com/office/drawing/2014/main" id="{3FEA02F7-6CF1-470C-9FAD-4B39B4D1F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" y="651"/>
              <a:ext cx="2077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2" name="Picture 98">
              <a:extLst>
                <a:ext uri="{FF2B5EF4-FFF2-40B4-BE49-F238E27FC236}">
                  <a16:creationId xmlns:a16="http://schemas.microsoft.com/office/drawing/2014/main" id="{43019F1C-B8A8-452C-8CD6-96D34BC03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" y="651"/>
              <a:ext cx="2077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F67913E-A85F-4D6E-AE8C-23BD1479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643"/>
              <a:ext cx="803" cy="1184"/>
            </a:xfrm>
            <a:custGeom>
              <a:avLst/>
              <a:gdLst>
                <a:gd name="T0" fmla="*/ 0 w 803"/>
                <a:gd name="T1" fmla="*/ 0 h 1184"/>
                <a:gd name="T2" fmla="*/ 803 w 803"/>
                <a:gd name="T3" fmla="*/ 0 h 1184"/>
                <a:gd name="T4" fmla="*/ 803 w 803"/>
                <a:gd name="T5" fmla="*/ 1184 h 1184"/>
                <a:gd name="T6" fmla="*/ 0 w 803"/>
                <a:gd name="T7" fmla="*/ 1184 h 1184"/>
                <a:gd name="T8" fmla="*/ 0 w 803"/>
                <a:gd name="T9" fmla="*/ 0 h 1184"/>
                <a:gd name="T10" fmla="*/ 0 w 803"/>
                <a:gd name="T11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1184">
                  <a:moveTo>
                    <a:pt x="0" y="0"/>
                  </a:moveTo>
                  <a:lnTo>
                    <a:pt x="803" y="0"/>
                  </a:lnTo>
                  <a:lnTo>
                    <a:pt x="803" y="1184"/>
                  </a:lnTo>
                  <a:lnTo>
                    <a:pt x="0" y="118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3805D12-7C45-4515-A27E-7C227BEC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643"/>
              <a:ext cx="243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1DBB329-CCDA-44B4-BDCD-886C7770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713"/>
              <a:ext cx="21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0.91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456F455-52E8-4D2F-B0CF-7B1F6BFDF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643"/>
              <a:ext cx="1282" cy="1184"/>
            </a:xfrm>
            <a:custGeom>
              <a:avLst/>
              <a:gdLst>
                <a:gd name="T0" fmla="*/ 0 w 1282"/>
                <a:gd name="T1" fmla="*/ 0 h 1184"/>
                <a:gd name="T2" fmla="*/ 1282 w 1282"/>
                <a:gd name="T3" fmla="*/ 0 h 1184"/>
                <a:gd name="T4" fmla="*/ 1282 w 1282"/>
                <a:gd name="T5" fmla="*/ 1184 h 1184"/>
                <a:gd name="T6" fmla="*/ 0 w 1282"/>
                <a:gd name="T7" fmla="*/ 1184 h 1184"/>
                <a:gd name="T8" fmla="*/ 0 w 1282"/>
                <a:gd name="T9" fmla="*/ 0 h 1184"/>
                <a:gd name="T10" fmla="*/ 0 w 1282"/>
                <a:gd name="T11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2" h="1184">
                  <a:moveTo>
                    <a:pt x="0" y="0"/>
                  </a:moveTo>
                  <a:lnTo>
                    <a:pt x="1282" y="0"/>
                  </a:lnTo>
                  <a:lnTo>
                    <a:pt x="1282" y="1184"/>
                  </a:lnTo>
                  <a:lnTo>
                    <a:pt x="0" y="118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028D0D8-9C16-4672-9370-4A74664BD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643"/>
              <a:ext cx="227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6A12A54-EF41-4E8B-A3EF-BEDD8CE2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700"/>
              <a:ext cx="21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0.91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D8CDBF9-1BE4-4721-89B4-A8A79A9E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1827"/>
              <a:ext cx="803" cy="901"/>
            </a:xfrm>
            <a:custGeom>
              <a:avLst/>
              <a:gdLst>
                <a:gd name="T0" fmla="*/ 0 w 803"/>
                <a:gd name="T1" fmla="*/ 0 h 901"/>
                <a:gd name="T2" fmla="*/ 803 w 803"/>
                <a:gd name="T3" fmla="*/ 0 h 901"/>
                <a:gd name="T4" fmla="*/ 803 w 803"/>
                <a:gd name="T5" fmla="*/ 901 h 901"/>
                <a:gd name="T6" fmla="*/ 0 w 803"/>
                <a:gd name="T7" fmla="*/ 901 h 901"/>
                <a:gd name="T8" fmla="*/ 0 w 803"/>
                <a:gd name="T9" fmla="*/ 0 h 901"/>
                <a:gd name="T10" fmla="*/ 0 w 803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901">
                  <a:moveTo>
                    <a:pt x="0" y="0"/>
                  </a:moveTo>
                  <a:lnTo>
                    <a:pt x="803" y="0"/>
                  </a:lnTo>
                  <a:lnTo>
                    <a:pt x="803" y="901"/>
                  </a:lnTo>
                  <a:lnTo>
                    <a:pt x="0" y="9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E57D3BF-E662-4595-8463-C0621B55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598"/>
              <a:ext cx="29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9263619-4958-487C-ADEE-24CB0F088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2607"/>
              <a:ext cx="27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91.40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2D571F7-265B-48C3-A5F2-48FB871CB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1827"/>
              <a:ext cx="1282" cy="901"/>
            </a:xfrm>
            <a:custGeom>
              <a:avLst/>
              <a:gdLst>
                <a:gd name="T0" fmla="*/ 0 w 1282"/>
                <a:gd name="T1" fmla="*/ 0 h 901"/>
                <a:gd name="T2" fmla="*/ 1282 w 1282"/>
                <a:gd name="T3" fmla="*/ 0 h 901"/>
                <a:gd name="T4" fmla="*/ 1282 w 1282"/>
                <a:gd name="T5" fmla="*/ 901 h 901"/>
                <a:gd name="T6" fmla="*/ 0 w 1282"/>
                <a:gd name="T7" fmla="*/ 901 h 901"/>
                <a:gd name="T8" fmla="*/ 0 w 1282"/>
                <a:gd name="T9" fmla="*/ 0 h 901"/>
                <a:gd name="T10" fmla="*/ 0 w 1282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2" h="901">
                  <a:moveTo>
                    <a:pt x="0" y="0"/>
                  </a:moveTo>
                  <a:lnTo>
                    <a:pt x="1282" y="0"/>
                  </a:lnTo>
                  <a:lnTo>
                    <a:pt x="1282" y="901"/>
                  </a:lnTo>
                  <a:lnTo>
                    <a:pt x="0" y="9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03E810E-0461-4A41-B0F4-09DDD88CD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598"/>
              <a:ext cx="227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DD6D301-F52C-42ED-A6C0-992C97DE4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607"/>
              <a:ext cx="21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6.78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28FB6DB-8837-44A2-AAFA-57D02E6FC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643"/>
              <a:ext cx="2085" cy="2085"/>
            </a:xfrm>
            <a:custGeom>
              <a:avLst/>
              <a:gdLst>
                <a:gd name="T0" fmla="*/ 0 w 2085"/>
                <a:gd name="T1" fmla="*/ 0 h 2085"/>
                <a:gd name="T2" fmla="*/ 2085 w 2085"/>
                <a:gd name="T3" fmla="*/ 0 h 2085"/>
                <a:gd name="T4" fmla="*/ 2085 w 2085"/>
                <a:gd name="T5" fmla="*/ 2085 h 2085"/>
                <a:gd name="T6" fmla="*/ 0 w 2085"/>
                <a:gd name="T7" fmla="*/ 2085 h 2085"/>
                <a:gd name="T8" fmla="*/ 0 w 2085"/>
                <a:gd name="T9" fmla="*/ 0 h 2085"/>
                <a:gd name="T10" fmla="*/ 0 w 2085"/>
                <a:gd name="T11" fmla="*/ 0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5" h="2085">
                  <a:moveTo>
                    <a:pt x="0" y="0"/>
                  </a:moveTo>
                  <a:lnTo>
                    <a:pt x="2085" y="0"/>
                  </a:lnTo>
                  <a:lnTo>
                    <a:pt x="2085" y="2085"/>
                  </a:lnTo>
                  <a:lnTo>
                    <a:pt x="0" y="208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068B45E-F0EA-4F17-9942-16BD79193B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5723" y="932884"/>
            <a:ext cx="2163183" cy="2175180"/>
            <a:chOff x="2449" y="610"/>
            <a:chExt cx="2344" cy="2357"/>
          </a:xfrm>
        </p:grpSpPr>
        <p:sp>
          <p:nvSpPr>
            <p:cNvPr id="118" name="Rectangle 116">
              <a:extLst>
                <a:ext uri="{FF2B5EF4-FFF2-40B4-BE49-F238E27FC236}">
                  <a16:creationId xmlns:a16="http://schemas.microsoft.com/office/drawing/2014/main" id="{57B99AFC-F41D-4F16-A333-A7798DB2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610"/>
              <a:ext cx="2085" cy="20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183D10C5-649C-4BF9-92BA-E9B1917FA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2704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28520FBD-7582-4CDC-B209-67824046B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287B7AAB-3200-46E0-804C-1020ECBD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1B94EAF1-33F8-4AFC-B636-502427E07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id="{8948A78A-B916-49EE-9F8A-F6687741A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704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90DF55BE-5A45-454B-9B57-543ECE67A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B29D87FD-6D86-4B14-BF59-3C861CE36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6" name="Freeform 124">
              <a:extLst>
                <a:ext uri="{FF2B5EF4-FFF2-40B4-BE49-F238E27FC236}">
                  <a16:creationId xmlns:a16="http://schemas.microsoft.com/office/drawing/2014/main" id="{FDE4469C-EEB9-4B1D-8F99-45FA4A157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" name="Freeform 125">
              <a:extLst>
                <a:ext uri="{FF2B5EF4-FFF2-40B4-BE49-F238E27FC236}">
                  <a16:creationId xmlns:a16="http://schemas.microsoft.com/office/drawing/2014/main" id="{E5AF827C-44DD-4540-A0C3-DB39DB4A3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20" name="Freeform 126">
              <a:extLst>
                <a:ext uri="{FF2B5EF4-FFF2-40B4-BE49-F238E27FC236}">
                  <a16:creationId xmlns:a16="http://schemas.microsoft.com/office/drawing/2014/main" id="{76D35E16-FCD2-4F31-814C-A8480E15A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2704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23" name="Freeform 127">
              <a:extLst>
                <a:ext uri="{FF2B5EF4-FFF2-40B4-BE49-F238E27FC236}">
                  <a16:creationId xmlns:a16="http://schemas.microsoft.com/office/drawing/2014/main" id="{F1B38C44-DBE4-4022-BFD1-53AFD7C14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24" name="Freeform 128">
              <a:extLst>
                <a:ext uri="{FF2B5EF4-FFF2-40B4-BE49-F238E27FC236}">
                  <a16:creationId xmlns:a16="http://schemas.microsoft.com/office/drawing/2014/main" id="{EBAF44C6-4A96-4921-83CF-1D09989C2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25" name="Freeform 129">
              <a:extLst>
                <a:ext uri="{FF2B5EF4-FFF2-40B4-BE49-F238E27FC236}">
                  <a16:creationId xmlns:a16="http://schemas.microsoft.com/office/drawing/2014/main" id="{C2B95A2E-3D06-4F01-B3B8-166D66995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26" name="Freeform 130">
              <a:extLst>
                <a:ext uri="{FF2B5EF4-FFF2-40B4-BE49-F238E27FC236}">
                  <a16:creationId xmlns:a16="http://schemas.microsoft.com/office/drawing/2014/main" id="{3B19BADA-14C6-4BD4-B4AF-F381EF27F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704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27" name="Freeform 131">
              <a:extLst>
                <a:ext uri="{FF2B5EF4-FFF2-40B4-BE49-F238E27FC236}">
                  <a16:creationId xmlns:a16="http://schemas.microsoft.com/office/drawing/2014/main" id="{26E68A1E-0044-4CF2-A147-424D0D0E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28" name="Freeform 132">
              <a:extLst>
                <a:ext uri="{FF2B5EF4-FFF2-40B4-BE49-F238E27FC236}">
                  <a16:creationId xmlns:a16="http://schemas.microsoft.com/office/drawing/2014/main" id="{4FA248D8-860A-400A-BA4D-6FB8F0D9C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29" name="Freeform 133">
              <a:extLst>
                <a:ext uri="{FF2B5EF4-FFF2-40B4-BE49-F238E27FC236}">
                  <a16:creationId xmlns:a16="http://schemas.microsoft.com/office/drawing/2014/main" id="{E04CA51E-D293-4067-9D84-C03497C29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0" name="Freeform 134">
              <a:extLst>
                <a:ext uri="{FF2B5EF4-FFF2-40B4-BE49-F238E27FC236}">
                  <a16:creationId xmlns:a16="http://schemas.microsoft.com/office/drawing/2014/main" id="{C3079A88-3EF0-4122-8D41-ED69B7F93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1" name="Freeform 135">
              <a:extLst>
                <a:ext uri="{FF2B5EF4-FFF2-40B4-BE49-F238E27FC236}">
                  <a16:creationId xmlns:a16="http://schemas.microsoft.com/office/drawing/2014/main" id="{77519DEA-CCE8-4D09-A150-4434CEDC1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2704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2" name="Freeform 136">
              <a:extLst>
                <a:ext uri="{FF2B5EF4-FFF2-40B4-BE49-F238E27FC236}">
                  <a16:creationId xmlns:a16="http://schemas.microsoft.com/office/drawing/2014/main" id="{24CADFC7-9943-4E62-9E25-83BBAE054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3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3" name="Freeform 137">
              <a:extLst>
                <a:ext uri="{FF2B5EF4-FFF2-40B4-BE49-F238E27FC236}">
                  <a16:creationId xmlns:a16="http://schemas.microsoft.com/office/drawing/2014/main" id="{74DF8740-24F0-4555-9C39-CABA1C310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4" name="Freeform 138">
              <a:extLst>
                <a:ext uri="{FF2B5EF4-FFF2-40B4-BE49-F238E27FC236}">
                  <a16:creationId xmlns:a16="http://schemas.microsoft.com/office/drawing/2014/main" id="{420BD041-5FF5-46C2-97E6-6D6AB00B9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5" name="Freeform 139">
              <a:extLst>
                <a:ext uri="{FF2B5EF4-FFF2-40B4-BE49-F238E27FC236}">
                  <a16:creationId xmlns:a16="http://schemas.microsoft.com/office/drawing/2014/main" id="{1875035B-7301-49B4-85BB-54FBB592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2704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6" name="Freeform 140">
              <a:extLst>
                <a:ext uri="{FF2B5EF4-FFF2-40B4-BE49-F238E27FC236}">
                  <a16:creationId xmlns:a16="http://schemas.microsoft.com/office/drawing/2014/main" id="{8B4EEC53-F363-40FF-A0A1-C5628D69F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7" name="Freeform 141">
              <a:extLst>
                <a:ext uri="{FF2B5EF4-FFF2-40B4-BE49-F238E27FC236}">
                  <a16:creationId xmlns:a16="http://schemas.microsoft.com/office/drawing/2014/main" id="{9BED42B7-ABC7-479F-B386-A6A445A90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8" name="Freeform 142">
              <a:extLst>
                <a:ext uri="{FF2B5EF4-FFF2-40B4-BE49-F238E27FC236}">
                  <a16:creationId xmlns:a16="http://schemas.microsoft.com/office/drawing/2014/main" id="{273DB196-2CFA-49CB-969A-75F7C0255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39" name="Freeform 143">
              <a:extLst>
                <a:ext uri="{FF2B5EF4-FFF2-40B4-BE49-F238E27FC236}">
                  <a16:creationId xmlns:a16="http://schemas.microsoft.com/office/drawing/2014/main" id="{9A182E54-83D4-4692-A981-445F2C8E6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0" name="Freeform 144">
              <a:extLst>
                <a:ext uri="{FF2B5EF4-FFF2-40B4-BE49-F238E27FC236}">
                  <a16:creationId xmlns:a16="http://schemas.microsoft.com/office/drawing/2014/main" id="{14D1BD52-E1B3-4D6B-B360-828656974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2704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1" name="Freeform 145">
              <a:extLst>
                <a:ext uri="{FF2B5EF4-FFF2-40B4-BE49-F238E27FC236}">
                  <a16:creationId xmlns:a16="http://schemas.microsoft.com/office/drawing/2014/main" id="{BF08F11A-161D-481A-823B-AAEC19FF5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2" name="Freeform 146">
              <a:extLst>
                <a:ext uri="{FF2B5EF4-FFF2-40B4-BE49-F238E27FC236}">
                  <a16:creationId xmlns:a16="http://schemas.microsoft.com/office/drawing/2014/main" id="{7B641DCD-762D-4A9F-81C7-5CC5530DE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3" name="Freeform 147">
              <a:extLst>
                <a:ext uri="{FF2B5EF4-FFF2-40B4-BE49-F238E27FC236}">
                  <a16:creationId xmlns:a16="http://schemas.microsoft.com/office/drawing/2014/main" id="{98C0FFDE-7737-4ABA-A76B-1376ED924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4" name="Freeform 148">
              <a:extLst>
                <a:ext uri="{FF2B5EF4-FFF2-40B4-BE49-F238E27FC236}">
                  <a16:creationId xmlns:a16="http://schemas.microsoft.com/office/drawing/2014/main" id="{1525B83E-7713-418F-A6A9-548D87B7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2704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5" name="Freeform 149">
              <a:extLst>
                <a:ext uri="{FF2B5EF4-FFF2-40B4-BE49-F238E27FC236}">
                  <a16:creationId xmlns:a16="http://schemas.microsoft.com/office/drawing/2014/main" id="{09C38E6A-7E87-45A3-8614-5E6B01F68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6" name="Freeform 150">
              <a:extLst>
                <a:ext uri="{FF2B5EF4-FFF2-40B4-BE49-F238E27FC236}">
                  <a16:creationId xmlns:a16="http://schemas.microsoft.com/office/drawing/2014/main" id="{EC70493B-0125-42B1-84E8-F48AB4B79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7" name="Freeform 151">
              <a:extLst>
                <a:ext uri="{FF2B5EF4-FFF2-40B4-BE49-F238E27FC236}">
                  <a16:creationId xmlns:a16="http://schemas.microsoft.com/office/drawing/2014/main" id="{195C3155-735E-48E1-AA8E-1C60620B3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8" name="Freeform 152">
              <a:extLst>
                <a:ext uri="{FF2B5EF4-FFF2-40B4-BE49-F238E27FC236}">
                  <a16:creationId xmlns:a16="http://schemas.microsoft.com/office/drawing/2014/main" id="{FCEF369B-8F0E-4264-918B-7F181D087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270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49" name="Rectangle 153">
              <a:extLst>
                <a:ext uri="{FF2B5EF4-FFF2-40B4-BE49-F238E27FC236}">
                  <a16:creationId xmlns:a16="http://schemas.microsoft.com/office/drawing/2014/main" id="{CA6A5CD1-A568-4001-BF60-5BFAE5DB5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283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0" name="Rectangle 154">
              <a:extLst>
                <a:ext uri="{FF2B5EF4-FFF2-40B4-BE49-F238E27FC236}">
                  <a16:creationId xmlns:a16="http://schemas.microsoft.com/office/drawing/2014/main" id="{3753DAC7-F9F8-45F2-8D88-21112D04A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76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1" name="Rectangle 155">
              <a:extLst>
                <a:ext uri="{FF2B5EF4-FFF2-40B4-BE49-F238E27FC236}">
                  <a16:creationId xmlns:a16="http://schemas.microsoft.com/office/drawing/2014/main" id="{5FE7648F-DC67-4E6A-A660-58539A97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83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2" name="Rectangle 156">
              <a:extLst>
                <a:ext uri="{FF2B5EF4-FFF2-40B4-BE49-F238E27FC236}">
                  <a16:creationId xmlns:a16="http://schemas.microsoft.com/office/drawing/2014/main" id="{08EF4DB8-76A1-4EF2-B447-65C797F3C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276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3" name="Rectangle 157">
              <a:extLst>
                <a:ext uri="{FF2B5EF4-FFF2-40B4-BE49-F238E27FC236}">
                  <a16:creationId xmlns:a16="http://schemas.microsoft.com/office/drawing/2014/main" id="{69E2BE0D-DC80-4CF9-AC8C-968A960D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83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4" name="Rectangle 158">
              <a:extLst>
                <a:ext uri="{FF2B5EF4-FFF2-40B4-BE49-F238E27FC236}">
                  <a16:creationId xmlns:a16="http://schemas.microsoft.com/office/drawing/2014/main" id="{50655877-B9F5-477F-999F-7E8536C94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276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5" name="Rectangle 159">
              <a:extLst>
                <a:ext uri="{FF2B5EF4-FFF2-40B4-BE49-F238E27FC236}">
                  <a16:creationId xmlns:a16="http://schemas.microsoft.com/office/drawing/2014/main" id="{AD9D9CF5-65CE-4A8B-8019-FCBE341C1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83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6" name="Rectangle 160">
              <a:extLst>
                <a:ext uri="{FF2B5EF4-FFF2-40B4-BE49-F238E27FC236}">
                  <a16:creationId xmlns:a16="http://schemas.microsoft.com/office/drawing/2014/main" id="{5916F36C-87E9-4C93-B273-33A176766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276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" name="Freeform 162">
              <a:extLst>
                <a:ext uri="{FF2B5EF4-FFF2-40B4-BE49-F238E27FC236}">
                  <a16:creationId xmlns:a16="http://schemas.microsoft.com/office/drawing/2014/main" id="{37DD095F-28D0-4A63-81E8-20841DEAE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695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59" name="Freeform 163">
              <a:extLst>
                <a:ext uri="{FF2B5EF4-FFF2-40B4-BE49-F238E27FC236}">
                  <a16:creationId xmlns:a16="http://schemas.microsoft.com/office/drawing/2014/main" id="{CE8F0F55-0518-42A9-85FB-119A15C6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54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0" name="Freeform 164">
              <a:extLst>
                <a:ext uri="{FF2B5EF4-FFF2-40B4-BE49-F238E27FC236}">
                  <a16:creationId xmlns:a16="http://schemas.microsoft.com/office/drawing/2014/main" id="{78BDA472-CAC8-48B4-B6C8-67BE633C3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45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1" name="Freeform 165">
              <a:extLst>
                <a:ext uri="{FF2B5EF4-FFF2-40B4-BE49-F238E27FC236}">
                  <a16:creationId xmlns:a16="http://schemas.microsoft.com/office/drawing/2014/main" id="{6EEDF533-F69B-422B-9EA4-90525C303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38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2" name="Freeform 166">
              <a:extLst>
                <a:ext uri="{FF2B5EF4-FFF2-40B4-BE49-F238E27FC236}">
                  <a16:creationId xmlns:a16="http://schemas.microsoft.com/office/drawing/2014/main" id="{EF1F0768-2852-4B4C-A521-D79CBC5F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338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3" name="Freeform 167">
              <a:extLst>
                <a:ext uri="{FF2B5EF4-FFF2-40B4-BE49-F238E27FC236}">
                  <a16:creationId xmlns:a16="http://schemas.microsoft.com/office/drawing/2014/main" id="{5A1284DA-E5CB-4256-9FAD-BC529DE3E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98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4" name="Freeform 168">
              <a:extLst>
                <a:ext uri="{FF2B5EF4-FFF2-40B4-BE49-F238E27FC236}">
                  <a16:creationId xmlns:a16="http://schemas.microsoft.com/office/drawing/2014/main" id="{D75513E6-3F14-4C6D-B00E-434B9E715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5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5" name="Freeform 169">
              <a:extLst>
                <a:ext uri="{FF2B5EF4-FFF2-40B4-BE49-F238E27FC236}">
                  <a16:creationId xmlns:a16="http://schemas.microsoft.com/office/drawing/2014/main" id="{4A86C145-D4D3-4F18-8913-ADB64A01A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33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6" name="Freeform 170">
              <a:extLst>
                <a:ext uri="{FF2B5EF4-FFF2-40B4-BE49-F238E27FC236}">
                  <a16:creationId xmlns:a16="http://schemas.microsoft.com/office/drawing/2014/main" id="{E5723F6D-1255-443B-A8DE-DB28B0300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0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7" name="Freeform 171">
              <a:extLst>
                <a:ext uri="{FF2B5EF4-FFF2-40B4-BE49-F238E27FC236}">
                  <a16:creationId xmlns:a16="http://schemas.microsoft.com/office/drawing/2014/main" id="{B36E241B-9624-4FF8-9148-D2EDB8EE3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176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8" name="Freeform 172">
              <a:extLst>
                <a:ext uri="{FF2B5EF4-FFF2-40B4-BE49-F238E27FC236}">
                  <a16:creationId xmlns:a16="http://schemas.microsoft.com/office/drawing/2014/main" id="{CFCB48C2-E0D3-499D-96C9-1EEDC30D5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02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69" name="Freeform 173">
              <a:extLst>
                <a:ext uri="{FF2B5EF4-FFF2-40B4-BE49-F238E27FC236}">
                  <a16:creationId xmlns:a16="http://schemas.microsoft.com/office/drawing/2014/main" id="{A6BA0231-6230-4378-B976-DE75E8E41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933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0" name="Freeform 174">
              <a:extLst>
                <a:ext uri="{FF2B5EF4-FFF2-40B4-BE49-F238E27FC236}">
                  <a16:creationId xmlns:a16="http://schemas.microsoft.com/office/drawing/2014/main" id="{F7292AA2-7A8B-4A72-A9E4-59842DFC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868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1" name="Freeform 175">
              <a:extLst>
                <a:ext uri="{FF2B5EF4-FFF2-40B4-BE49-F238E27FC236}">
                  <a16:creationId xmlns:a16="http://schemas.microsoft.com/office/drawing/2014/main" id="{FC78A836-0D82-4A19-BC94-C4834B6A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1819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2" name="Freeform 176">
              <a:extLst>
                <a:ext uri="{FF2B5EF4-FFF2-40B4-BE49-F238E27FC236}">
                  <a16:creationId xmlns:a16="http://schemas.microsoft.com/office/drawing/2014/main" id="{64FBEE56-7EA9-43D6-88A8-185A74935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77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3" name="Freeform 177">
              <a:extLst>
                <a:ext uri="{FF2B5EF4-FFF2-40B4-BE49-F238E27FC236}">
                  <a16:creationId xmlns:a16="http://schemas.microsoft.com/office/drawing/2014/main" id="{BB651C00-A2BD-4903-9760-EA4CD0AAA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738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4" name="Freeform 178">
              <a:extLst>
                <a:ext uri="{FF2B5EF4-FFF2-40B4-BE49-F238E27FC236}">
                  <a16:creationId xmlns:a16="http://schemas.microsoft.com/office/drawing/2014/main" id="{129C59F9-71D4-4ED1-B674-C5CC0B62C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70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5" name="Freeform 179">
              <a:extLst>
                <a:ext uri="{FF2B5EF4-FFF2-40B4-BE49-F238E27FC236}">
                  <a16:creationId xmlns:a16="http://schemas.microsoft.com/office/drawing/2014/main" id="{8B7292F2-5001-4DDD-8917-E82EB66E3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68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6" name="Freeform 180">
              <a:extLst>
                <a:ext uri="{FF2B5EF4-FFF2-40B4-BE49-F238E27FC236}">
                  <a16:creationId xmlns:a16="http://schemas.microsoft.com/office/drawing/2014/main" id="{028B450D-F7F3-4F08-9E7D-A8CF2E540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1657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7" name="Freeform 181">
              <a:extLst>
                <a:ext uri="{FF2B5EF4-FFF2-40B4-BE49-F238E27FC236}">
                  <a16:creationId xmlns:a16="http://schemas.microsoft.com/office/drawing/2014/main" id="{680BDF5D-0CA5-4C75-B84B-665118DCA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503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8" name="Freeform 182">
              <a:extLst>
                <a:ext uri="{FF2B5EF4-FFF2-40B4-BE49-F238E27FC236}">
                  <a16:creationId xmlns:a16="http://schemas.microsoft.com/office/drawing/2014/main" id="{5418CA8F-55C1-4E96-BD2F-D2E4CFF44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405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79" name="Freeform 183">
              <a:extLst>
                <a:ext uri="{FF2B5EF4-FFF2-40B4-BE49-F238E27FC236}">
                  <a16:creationId xmlns:a16="http://schemas.microsoft.com/office/drawing/2014/main" id="{E6DB0DD5-7B2F-49D8-BDF2-E27C551D0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34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0" name="Freeform 184">
              <a:extLst>
                <a:ext uri="{FF2B5EF4-FFF2-40B4-BE49-F238E27FC236}">
                  <a16:creationId xmlns:a16="http://schemas.microsoft.com/office/drawing/2014/main" id="{D3D57A88-9A86-4510-A4ED-7588E009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1292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1" name="Freeform 185">
              <a:extLst>
                <a:ext uri="{FF2B5EF4-FFF2-40B4-BE49-F238E27FC236}">
                  <a16:creationId xmlns:a16="http://schemas.microsoft.com/office/drawing/2014/main" id="{36C1D9C1-D50F-43C6-90E1-CD5AAC0D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25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2" name="Freeform 186">
              <a:extLst>
                <a:ext uri="{FF2B5EF4-FFF2-40B4-BE49-F238E27FC236}">
                  <a16:creationId xmlns:a16="http://schemas.microsoft.com/office/drawing/2014/main" id="{C1EF7331-21B4-4F01-9C5C-5D648E870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21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3" name="Freeform 187">
              <a:extLst>
                <a:ext uri="{FF2B5EF4-FFF2-40B4-BE49-F238E27FC236}">
                  <a16:creationId xmlns:a16="http://schemas.microsoft.com/office/drawing/2014/main" id="{806EB08F-68CE-4322-BC15-2189E75A9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18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4" name="Freeform 188">
              <a:extLst>
                <a:ext uri="{FF2B5EF4-FFF2-40B4-BE49-F238E27FC236}">
                  <a16:creationId xmlns:a16="http://schemas.microsoft.com/office/drawing/2014/main" id="{89A84D29-1550-4DCA-8D39-60922379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16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5" name="Freeform 189">
              <a:extLst>
                <a:ext uri="{FF2B5EF4-FFF2-40B4-BE49-F238E27FC236}">
                  <a16:creationId xmlns:a16="http://schemas.microsoft.com/office/drawing/2014/main" id="{4C910259-A753-41AE-9B10-ADBEA7A5B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1138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6" name="Freeform 190">
              <a:extLst>
                <a:ext uri="{FF2B5EF4-FFF2-40B4-BE49-F238E27FC236}">
                  <a16:creationId xmlns:a16="http://schemas.microsoft.com/office/drawing/2014/main" id="{72C1FBA0-DA2F-4D43-AA47-166B54A1C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975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7" name="Freeform 191">
              <a:extLst>
                <a:ext uri="{FF2B5EF4-FFF2-40B4-BE49-F238E27FC236}">
                  <a16:creationId xmlns:a16="http://schemas.microsoft.com/office/drawing/2014/main" id="{43A786B0-0847-47E5-AA00-9E450F25F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88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8" name="Freeform 192">
              <a:extLst>
                <a:ext uri="{FF2B5EF4-FFF2-40B4-BE49-F238E27FC236}">
                  <a16:creationId xmlns:a16="http://schemas.microsoft.com/office/drawing/2014/main" id="{A2CDF18D-E6FD-465F-A41B-D7AD1BD5E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82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89" name="Freeform 193">
              <a:extLst>
                <a:ext uri="{FF2B5EF4-FFF2-40B4-BE49-F238E27FC236}">
                  <a16:creationId xmlns:a16="http://schemas.microsoft.com/office/drawing/2014/main" id="{AE892318-19E2-4083-85B2-83D5D8972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773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90" name="Freeform 194">
              <a:extLst>
                <a:ext uri="{FF2B5EF4-FFF2-40B4-BE49-F238E27FC236}">
                  <a16:creationId xmlns:a16="http://schemas.microsoft.com/office/drawing/2014/main" id="{D2AE9600-C7CF-4A41-8BDF-E6971B302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73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91" name="Freeform 195">
              <a:extLst>
                <a:ext uri="{FF2B5EF4-FFF2-40B4-BE49-F238E27FC236}">
                  <a16:creationId xmlns:a16="http://schemas.microsoft.com/office/drawing/2014/main" id="{2A815C6B-7C99-4D62-B06E-6802C00A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700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92" name="Freeform 196">
              <a:extLst>
                <a:ext uri="{FF2B5EF4-FFF2-40B4-BE49-F238E27FC236}">
                  <a16:creationId xmlns:a16="http://schemas.microsoft.com/office/drawing/2014/main" id="{A837FBF1-797E-43BB-B6F2-C4AF75C9A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66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93" name="Freeform 197">
              <a:extLst>
                <a:ext uri="{FF2B5EF4-FFF2-40B4-BE49-F238E27FC236}">
                  <a16:creationId xmlns:a16="http://schemas.microsoft.com/office/drawing/2014/main" id="{90B83C12-2A99-4E9A-B362-2AC9C908E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643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194" name="Rectangle 198">
              <a:extLst>
                <a:ext uri="{FF2B5EF4-FFF2-40B4-BE49-F238E27FC236}">
                  <a16:creationId xmlns:a16="http://schemas.microsoft.com/office/drawing/2014/main" id="{A45D9ADA-80CC-43D1-B234-EAEA02462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663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5" name="Rectangle 199">
              <a:extLst>
                <a:ext uri="{FF2B5EF4-FFF2-40B4-BE49-F238E27FC236}">
                  <a16:creationId xmlns:a16="http://schemas.microsoft.com/office/drawing/2014/main" id="{AC6EDFC5-F7C8-45D9-8DD4-E7D6D8FA6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598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6" name="Rectangle 200">
              <a:extLst>
                <a:ext uri="{FF2B5EF4-FFF2-40B4-BE49-F238E27FC236}">
                  <a16:creationId xmlns:a16="http://schemas.microsoft.com/office/drawing/2014/main" id="{91C33F1B-A2DA-45F5-A5CD-37B078940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14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7" name="Rectangle 201">
              <a:extLst>
                <a:ext uri="{FF2B5EF4-FFF2-40B4-BE49-F238E27FC236}">
                  <a16:creationId xmlns:a16="http://schemas.microsoft.com/office/drawing/2014/main" id="{07BF01DB-65B5-4C80-9F62-80CA1720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07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8" name="Rectangle 202">
              <a:extLst>
                <a:ext uri="{FF2B5EF4-FFF2-40B4-BE49-F238E27FC236}">
                  <a16:creationId xmlns:a16="http://schemas.microsoft.com/office/drawing/2014/main" id="{CD7F7995-41BE-4780-871A-CE0BCE6C3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625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9" name="Rectangle 203">
              <a:extLst>
                <a:ext uri="{FF2B5EF4-FFF2-40B4-BE49-F238E27FC236}">
                  <a16:creationId xmlns:a16="http://schemas.microsoft.com/office/drawing/2014/main" id="{FAA5A0C8-5D1D-4650-A508-85699D0B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560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0" name="Rectangle 204">
              <a:extLst>
                <a:ext uri="{FF2B5EF4-FFF2-40B4-BE49-F238E27FC236}">
                  <a16:creationId xmlns:a16="http://schemas.microsoft.com/office/drawing/2014/main" id="{B2EC350F-4163-4DD5-8186-85A55891D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106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1" name="Rectangle 205">
              <a:extLst>
                <a:ext uri="{FF2B5EF4-FFF2-40B4-BE49-F238E27FC236}">
                  <a16:creationId xmlns:a16="http://schemas.microsoft.com/office/drawing/2014/main" id="{EBF5BAB8-6E7D-46F6-9833-2E1BB3499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041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31" name="Picture 207">
              <a:extLst>
                <a:ext uri="{FF2B5EF4-FFF2-40B4-BE49-F238E27FC236}">
                  <a16:creationId xmlns:a16="http://schemas.microsoft.com/office/drawing/2014/main" id="{36485745-8542-484D-B0F4-1573A94DF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8" y="618"/>
              <a:ext cx="2077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2" name="Picture 208">
              <a:extLst>
                <a:ext uri="{FF2B5EF4-FFF2-40B4-BE49-F238E27FC236}">
                  <a16:creationId xmlns:a16="http://schemas.microsoft.com/office/drawing/2014/main" id="{9817C402-20E6-4C13-A536-88A292356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8" y="618"/>
              <a:ext cx="2077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3" name="Freeform 209">
              <a:extLst>
                <a:ext uri="{FF2B5EF4-FFF2-40B4-BE49-F238E27FC236}">
                  <a16:creationId xmlns:a16="http://schemas.microsoft.com/office/drawing/2014/main" id="{981873C5-84FB-4009-BE9E-DC4598F2E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610"/>
              <a:ext cx="803" cy="1185"/>
            </a:xfrm>
            <a:custGeom>
              <a:avLst/>
              <a:gdLst>
                <a:gd name="T0" fmla="*/ 0 w 803"/>
                <a:gd name="T1" fmla="*/ 0 h 1185"/>
                <a:gd name="T2" fmla="*/ 803 w 803"/>
                <a:gd name="T3" fmla="*/ 0 h 1185"/>
                <a:gd name="T4" fmla="*/ 803 w 803"/>
                <a:gd name="T5" fmla="*/ 1185 h 1185"/>
                <a:gd name="T6" fmla="*/ 0 w 803"/>
                <a:gd name="T7" fmla="*/ 1185 h 1185"/>
                <a:gd name="T8" fmla="*/ 0 w 803"/>
                <a:gd name="T9" fmla="*/ 0 h 1185"/>
                <a:gd name="T10" fmla="*/ 0 w 803"/>
                <a:gd name="T11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1185">
                  <a:moveTo>
                    <a:pt x="0" y="0"/>
                  </a:moveTo>
                  <a:lnTo>
                    <a:pt x="803" y="0"/>
                  </a:lnTo>
                  <a:lnTo>
                    <a:pt x="803" y="1185"/>
                  </a:lnTo>
                  <a:lnTo>
                    <a:pt x="0" y="118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04" name="Rectangle 210">
              <a:extLst>
                <a:ext uri="{FF2B5EF4-FFF2-40B4-BE49-F238E27FC236}">
                  <a16:creationId xmlns:a16="http://schemas.microsoft.com/office/drawing/2014/main" id="{B05AC926-A7D9-438D-A838-0A59B9856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610"/>
              <a:ext cx="244" cy="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05" name="Rectangle 211">
              <a:extLst>
                <a:ext uri="{FF2B5EF4-FFF2-40B4-BE49-F238E27FC236}">
                  <a16:creationId xmlns:a16="http://schemas.microsoft.com/office/drawing/2014/main" id="{B182DCEA-B8F1-4D83-A21D-A1BED093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637"/>
              <a:ext cx="21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0.58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6" name="Freeform 212">
              <a:extLst>
                <a:ext uri="{FF2B5EF4-FFF2-40B4-BE49-F238E27FC236}">
                  <a16:creationId xmlns:a16="http://schemas.microsoft.com/office/drawing/2014/main" id="{EBBCE70F-B47D-4D62-BFC1-5972E381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610"/>
              <a:ext cx="1282" cy="1185"/>
            </a:xfrm>
            <a:custGeom>
              <a:avLst/>
              <a:gdLst>
                <a:gd name="T0" fmla="*/ 0 w 1282"/>
                <a:gd name="T1" fmla="*/ 0 h 1185"/>
                <a:gd name="T2" fmla="*/ 1282 w 1282"/>
                <a:gd name="T3" fmla="*/ 0 h 1185"/>
                <a:gd name="T4" fmla="*/ 1282 w 1282"/>
                <a:gd name="T5" fmla="*/ 1185 h 1185"/>
                <a:gd name="T6" fmla="*/ 0 w 1282"/>
                <a:gd name="T7" fmla="*/ 1185 h 1185"/>
                <a:gd name="T8" fmla="*/ 0 w 1282"/>
                <a:gd name="T9" fmla="*/ 0 h 1185"/>
                <a:gd name="T10" fmla="*/ 0 w 1282"/>
                <a:gd name="T11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2" h="1185">
                  <a:moveTo>
                    <a:pt x="0" y="0"/>
                  </a:moveTo>
                  <a:lnTo>
                    <a:pt x="1282" y="0"/>
                  </a:lnTo>
                  <a:lnTo>
                    <a:pt x="1282" y="1185"/>
                  </a:lnTo>
                  <a:lnTo>
                    <a:pt x="0" y="118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07" name="Rectangle 213">
              <a:extLst>
                <a:ext uri="{FF2B5EF4-FFF2-40B4-BE49-F238E27FC236}">
                  <a16:creationId xmlns:a16="http://schemas.microsoft.com/office/drawing/2014/main" id="{822D410D-44A9-48BE-AE42-E9E0B025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610"/>
              <a:ext cx="227" cy="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08" name="Rectangle 214">
              <a:extLst>
                <a:ext uri="{FF2B5EF4-FFF2-40B4-BE49-F238E27FC236}">
                  <a16:creationId xmlns:a16="http://schemas.microsoft.com/office/drawing/2014/main" id="{F6A0048E-EF61-40DC-8C61-D7D65740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654"/>
              <a:ext cx="21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1.05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9" name="Freeform 215">
              <a:extLst>
                <a:ext uri="{FF2B5EF4-FFF2-40B4-BE49-F238E27FC236}">
                  <a16:creationId xmlns:a16="http://schemas.microsoft.com/office/drawing/2014/main" id="{7E02A72E-2C45-40C4-AB60-B46E48128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795"/>
              <a:ext cx="803" cy="900"/>
            </a:xfrm>
            <a:custGeom>
              <a:avLst/>
              <a:gdLst>
                <a:gd name="T0" fmla="*/ 0 w 803"/>
                <a:gd name="T1" fmla="*/ 0 h 900"/>
                <a:gd name="T2" fmla="*/ 803 w 803"/>
                <a:gd name="T3" fmla="*/ 0 h 900"/>
                <a:gd name="T4" fmla="*/ 803 w 803"/>
                <a:gd name="T5" fmla="*/ 900 h 900"/>
                <a:gd name="T6" fmla="*/ 0 w 803"/>
                <a:gd name="T7" fmla="*/ 900 h 900"/>
                <a:gd name="T8" fmla="*/ 0 w 803"/>
                <a:gd name="T9" fmla="*/ 0 h 900"/>
                <a:gd name="T10" fmla="*/ 0 w 803"/>
                <a:gd name="T11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900">
                  <a:moveTo>
                    <a:pt x="0" y="0"/>
                  </a:moveTo>
                  <a:lnTo>
                    <a:pt x="803" y="0"/>
                  </a:lnTo>
                  <a:lnTo>
                    <a:pt x="803" y="900"/>
                  </a:lnTo>
                  <a:lnTo>
                    <a:pt x="0" y="90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10" name="Rectangle 216">
              <a:extLst>
                <a:ext uri="{FF2B5EF4-FFF2-40B4-BE49-F238E27FC236}">
                  <a16:creationId xmlns:a16="http://schemas.microsoft.com/office/drawing/2014/main" id="{644044F1-955D-43DE-91B3-6ADC22E5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2566"/>
              <a:ext cx="292" cy="1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11" name="Rectangle 217">
              <a:extLst>
                <a:ext uri="{FF2B5EF4-FFF2-40B4-BE49-F238E27FC236}">
                  <a16:creationId xmlns:a16="http://schemas.microsoft.com/office/drawing/2014/main" id="{B8881828-E330-465A-A861-332624DBE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574"/>
              <a:ext cx="28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94.37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2" name="Freeform 218">
              <a:extLst>
                <a:ext uri="{FF2B5EF4-FFF2-40B4-BE49-F238E27FC236}">
                  <a16:creationId xmlns:a16="http://schemas.microsoft.com/office/drawing/2014/main" id="{0B107568-CDD2-4F4F-B715-FAE165250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795"/>
              <a:ext cx="1282" cy="900"/>
            </a:xfrm>
            <a:custGeom>
              <a:avLst/>
              <a:gdLst>
                <a:gd name="T0" fmla="*/ 0 w 1282"/>
                <a:gd name="T1" fmla="*/ 0 h 900"/>
                <a:gd name="T2" fmla="*/ 1282 w 1282"/>
                <a:gd name="T3" fmla="*/ 0 h 900"/>
                <a:gd name="T4" fmla="*/ 1282 w 1282"/>
                <a:gd name="T5" fmla="*/ 900 h 900"/>
                <a:gd name="T6" fmla="*/ 0 w 1282"/>
                <a:gd name="T7" fmla="*/ 900 h 900"/>
                <a:gd name="T8" fmla="*/ 0 w 1282"/>
                <a:gd name="T9" fmla="*/ 0 h 900"/>
                <a:gd name="T10" fmla="*/ 0 w 1282"/>
                <a:gd name="T11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2" h="900">
                  <a:moveTo>
                    <a:pt x="0" y="0"/>
                  </a:moveTo>
                  <a:lnTo>
                    <a:pt x="1282" y="0"/>
                  </a:lnTo>
                  <a:lnTo>
                    <a:pt x="1282" y="900"/>
                  </a:lnTo>
                  <a:lnTo>
                    <a:pt x="0" y="90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13" name="Rectangle 219">
              <a:extLst>
                <a:ext uri="{FF2B5EF4-FFF2-40B4-BE49-F238E27FC236}">
                  <a16:creationId xmlns:a16="http://schemas.microsoft.com/office/drawing/2014/main" id="{0BC7AC91-34FA-4938-A981-C3D2C78B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566"/>
              <a:ext cx="227" cy="1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14" name="Rectangle 220">
              <a:extLst>
                <a:ext uri="{FF2B5EF4-FFF2-40B4-BE49-F238E27FC236}">
                  <a16:creationId xmlns:a16="http://schemas.microsoft.com/office/drawing/2014/main" id="{CD7276DE-C41E-44DC-B394-9B68189E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2574"/>
              <a:ext cx="21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4.00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5" name="Freeform 221">
              <a:extLst>
                <a:ext uri="{FF2B5EF4-FFF2-40B4-BE49-F238E27FC236}">
                  <a16:creationId xmlns:a16="http://schemas.microsoft.com/office/drawing/2014/main" id="{606AB5C7-CB00-4BAF-BA73-4DE86C296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610"/>
              <a:ext cx="2085" cy="2085"/>
            </a:xfrm>
            <a:custGeom>
              <a:avLst/>
              <a:gdLst>
                <a:gd name="T0" fmla="*/ 0 w 2085"/>
                <a:gd name="T1" fmla="*/ 0 h 2085"/>
                <a:gd name="T2" fmla="*/ 2085 w 2085"/>
                <a:gd name="T3" fmla="*/ 0 h 2085"/>
                <a:gd name="T4" fmla="*/ 2085 w 2085"/>
                <a:gd name="T5" fmla="*/ 2085 h 2085"/>
                <a:gd name="T6" fmla="*/ 0 w 2085"/>
                <a:gd name="T7" fmla="*/ 2085 h 2085"/>
                <a:gd name="T8" fmla="*/ 0 w 2085"/>
                <a:gd name="T9" fmla="*/ 0 h 2085"/>
                <a:gd name="T10" fmla="*/ 0 w 2085"/>
                <a:gd name="T11" fmla="*/ 0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5" h="2085">
                  <a:moveTo>
                    <a:pt x="0" y="0"/>
                  </a:moveTo>
                  <a:lnTo>
                    <a:pt x="2085" y="0"/>
                  </a:lnTo>
                  <a:lnTo>
                    <a:pt x="2085" y="2085"/>
                  </a:lnTo>
                  <a:lnTo>
                    <a:pt x="0" y="208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</p:grpSp>
      <p:grpSp>
        <p:nvGrpSpPr>
          <p:cNvPr id="1218" name="Group 224">
            <a:extLst>
              <a:ext uri="{FF2B5EF4-FFF2-40B4-BE49-F238E27FC236}">
                <a16:creationId xmlns:a16="http://schemas.microsoft.com/office/drawing/2014/main" id="{61738A2C-8398-43CF-878B-C780E9FACF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8987" y="951341"/>
            <a:ext cx="2178865" cy="2175172"/>
            <a:chOff x="2587" y="570"/>
            <a:chExt cx="2360" cy="2356"/>
          </a:xfrm>
        </p:grpSpPr>
        <p:sp>
          <p:nvSpPr>
            <p:cNvPr id="1221" name="Rectangle 226">
              <a:extLst>
                <a:ext uri="{FF2B5EF4-FFF2-40B4-BE49-F238E27FC236}">
                  <a16:creationId xmlns:a16="http://schemas.microsoft.com/office/drawing/2014/main" id="{FE3F6DB7-CD9B-49DB-9A6E-66AA4AC8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570"/>
              <a:ext cx="2085" cy="20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22" name="Freeform 227">
              <a:extLst>
                <a:ext uri="{FF2B5EF4-FFF2-40B4-BE49-F238E27FC236}">
                  <a16:creationId xmlns:a16="http://schemas.microsoft.com/office/drawing/2014/main" id="{D08B7497-8F8D-4D3A-9F3A-40CB0536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663"/>
              <a:ext cx="0" cy="49"/>
            </a:xfrm>
            <a:custGeom>
              <a:avLst/>
              <a:gdLst>
                <a:gd name="T0" fmla="*/ 0 h 49"/>
                <a:gd name="T1" fmla="*/ 0 h 49"/>
                <a:gd name="T2" fmla="*/ 0 h 49"/>
                <a:gd name="T3" fmla="*/ 49 h 49"/>
                <a:gd name="T4" fmla="*/ 49 h 49"/>
                <a:gd name="T5" fmla="*/ 49 h 49"/>
                <a:gd name="T6" fmla="*/ 49 h 49"/>
                <a:gd name="T7" fmla="*/ 49 h 49"/>
                <a:gd name="T8" fmla="*/ 0 h 49"/>
                <a:gd name="T9" fmla="*/ 0 h 49"/>
                <a:gd name="T10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23" name="Freeform 228">
              <a:extLst>
                <a:ext uri="{FF2B5EF4-FFF2-40B4-BE49-F238E27FC236}">
                  <a16:creationId xmlns:a16="http://schemas.microsoft.com/office/drawing/2014/main" id="{0499BD9D-A1AC-4209-B7F1-D16A067E3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24" name="Freeform 229">
              <a:extLst>
                <a:ext uri="{FF2B5EF4-FFF2-40B4-BE49-F238E27FC236}">
                  <a16:creationId xmlns:a16="http://schemas.microsoft.com/office/drawing/2014/main" id="{B65A0D28-3B28-4E49-9A90-9439D5C41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25" name="Freeform 230">
              <a:extLst>
                <a:ext uri="{FF2B5EF4-FFF2-40B4-BE49-F238E27FC236}">
                  <a16:creationId xmlns:a16="http://schemas.microsoft.com/office/drawing/2014/main" id="{318ED1C7-9977-46A5-938F-EC6EC5311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26" name="Freeform 231">
              <a:extLst>
                <a:ext uri="{FF2B5EF4-FFF2-40B4-BE49-F238E27FC236}">
                  <a16:creationId xmlns:a16="http://schemas.microsoft.com/office/drawing/2014/main" id="{EECAFAA1-7835-4F94-8829-F1101B71E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663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27" name="Freeform 232">
              <a:extLst>
                <a:ext uri="{FF2B5EF4-FFF2-40B4-BE49-F238E27FC236}">
                  <a16:creationId xmlns:a16="http://schemas.microsoft.com/office/drawing/2014/main" id="{A73E0898-66D9-4920-A478-3C8E01F07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28" name="Freeform 233">
              <a:extLst>
                <a:ext uri="{FF2B5EF4-FFF2-40B4-BE49-F238E27FC236}">
                  <a16:creationId xmlns:a16="http://schemas.microsoft.com/office/drawing/2014/main" id="{6AC21DB2-B81C-4639-A0DF-7D684746F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29" name="Freeform 234">
              <a:extLst>
                <a:ext uri="{FF2B5EF4-FFF2-40B4-BE49-F238E27FC236}">
                  <a16:creationId xmlns:a16="http://schemas.microsoft.com/office/drawing/2014/main" id="{28254F6A-5A30-4D8F-A048-266C5A1E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30" name="Freeform 235">
              <a:extLst>
                <a:ext uri="{FF2B5EF4-FFF2-40B4-BE49-F238E27FC236}">
                  <a16:creationId xmlns:a16="http://schemas.microsoft.com/office/drawing/2014/main" id="{C393C755-2AD5-4B2F-86C6-4634F7FD3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33" name="Freeform 236">
              <a:extLst>
                <a:ext uri="{FF2B5EF4-FFF2-40B4-BE49-F238E27FC236}">
                  <a16:creationId xmlns:a16="http://schemas.microsoft.com/office/drawing/2014/main" id="{F75A36A4-F0C2-400F-A2F2-57381146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2663"/>
              <a:ext cx="0" cy="49"/>
            </a:xfrm>
            <a:custGeom>
              <a:avLst/>
              <a:gdLst>
                <a:gd name="T0" fmla="*/ 0 h 49"/>
                <a:gd name="T1" fmla="*/ 0 h 49"/>
                <a:gd name="T2" fmla="*/ 0 h 49"/>
                <a:gd name="T3" fmla="*/ 49 h 49"/>
                <a:gd name="T4" fmla="*/ 49 h 49"/>
                <a:gd name="T5" fmla="*/ 49 h 49"/>
                <a:gd name="T6" fmla="*/ 49 h 49"/>
                <a:gd name="T7" fmla="*/ 49 h 49"/>
                <a:gd name="T8" fmla="*/ 0 h 49"/>
                <a:gd name="T9" fmla="*/ 0 h 49"/>
                <a:gd name="T10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34" name="Freeform 237">
              <a:extLst>
                <a:ext uri="{FF2B5EF4-FFF2-40B4-BE49-F238E27FC236}">
                  <a16:creationId xmlns:a16="http://schemas.microsoft.com/office/drawing/2014/main" id="{8324D86C-D77D-498E-8494-5F4DF4557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35" name="Freeform 238">
              <a:extLst>
                <a:ext uri="{FF2B5EF4-FFF2-40B4-BE49-F238E27FC236}">
                  <a16:creationId xmlns:a16="http://schemas.microsoft.com/office/drawing/2014/main" id="{F23ED433-0CA7-45EE-878C-7611B4EDE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36" name="Freeform 239">
              <a:extLst>
                <a:ext uri="{FF2B5EF4-FFF2-40B4-BE49-F238E27FC236}">
                  <a16:creationId xmlns:a16="http://schemas.microsoft.com/office/drawing/2014/main" id="{176F1C29-D9BB-4D2B-9EFB-5073054FB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37" name="Freeform 240">
              <a:extLst>
                <a:ext uri="{FF2B5EF4-FFF2-40B4-BE49-F238E27FC236}">
                  <a16:creationId xmlns:a16="http://schemas.microsoft.com/office/drawing/2014/main" id="{71946741-014A-4BC5-8FE5-19380114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2663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38" name="Freeform 241">
              <a:extLst>
                <a:ext uri="{FF2B5EF4-FFF2-40B4-BE49-F238E27FC236}">
                  <a16:creationId xmlns:a16="http://schemas.microsoft.com/office/drawing/2014/main" id="{5515EA1F-7859-4D41-AA10-685CE89E9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39" name="Freeform 242">
              <a:extLst>
                <a:ext uri="{FF2B5EF4-FFF2-40B4-BE49-F238E27FC236}">
                  <a16:creationId xmlns:a16="http://schemas.microsoft.com/office/drawing/2014/main" id="{AA4E83ED-DC67-40D7-9EF3-8C1049EA7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0" name="Freeform 243">
              <a:extLst>
                <a:ext uri="{FF2B5EF4-FFF2-40B4-BE49-F238E27FC236}">
                  <a16:creationId xmlns:a16="http://schemas.microsoft.com/office/drawing/2014/main" id="{31127061-AA06-4251-86A5-0B0C6E22C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1" name="Freeform 244">
              <a:extLst>
                <a:ext uri="{FF2B5EF4-FFF2-40B4-BE49-F238E27FC236}">
                  <a16:creationId xmlns:a16="http://schemas.microsoft.com/office/drawing/2014/main" id="{F3395234-F572-4A64-B71C-F35CBD826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2" name="Freeform 245">
              <a:extLst>
                <a:ext uri="{FF2B5EF4-FFF2-40B4-BE49-F238E27FC236}">
                  <a16:creationId xmlns:a16="http://schemas.microsoft.com/office/drawing/2014/main" id="{E235C28F-3974-4D60-BD84-1B774376F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663"/>
              <a:ext cx="0" cy="49"/>
            </a:xfrm>
            <a:custGeom>
              <a:avLst/>
              <a:gdLst>
                <a:gd name="T0" fmla="*/ 0 h 49"/>
                <a:gd name="T1" fmla="*/ 0 h 49"/>
                <a:gd name="T2" fmla="*/ 0 h 49"/>
                <a:gd name="T3" fmla="*/ 49 h 49"/>
                <a:gd name="T4" fmla="*/ 49 h 49"/>
                <a:gd name="T5" fmla="*/ 49 h 49"/>
                <a:gd name="T6" fmla="*/ 49 h 49"/>
                <a:gd name="T7" fmla="*/ 49 h 49"/>
                <a:gd name="T8" fmla="*/ 0 h 49"/>
                <a:gd name="T9" fmla="*/ 0 h 49"/>
                <a:gd name="T10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3" name="Freeform 246">
              <a:extLst>
                <a:ext uri="{FF2B5EF4-FFF2-40B4-BE49-F238E27FC236}">
                  <a16:creationId xmlns:a16="http://schemas.microsoft.com/office/drawing/2014/main" id="{6EE6FF5B-B76C-49B9-8BCD-0667C8313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4" name="Freeform 247">
              <a:extLst>
                <a:ext uri="{FF2B5EF4-FFF2-40B4-BE49-F238E27FC236}">
                  <a16:creationId xmlns:a16="http://schemas.microsoft.com/office/drawing/2014/main" id="{2890C74A-931F-4FFF-A8C3-C58A8D66B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5" name="Freeform 248">
              <a:extLst>
                <a:ext uri="{FF2B5EF4-FFF2-40B4-BE49-F238E27FC236}">
                  <a16:creationId xmlns:a16="http://schemas.microsoft.com/office/drawing/2014/main" id="{E96A34E5-E994-42D2-ACD3-4485042CB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6" name="Freeform 249">
              <a:extLst>
                <a:ext uri="{FF2B5EF4-FFF2-40B4-BE49-F238E27FC236}">
                  <a16:creationId xmlns:a16="http://schemas.microsoft.com/office/drawing/2014/main" id="{5AFDF069-4D0B-4930-B749-653BCA499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663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7" name="Freeform 250">
              <a:extLst>
                <a:ext uri="{FF2B5EF4-FFF2-40B4-BE49-F238E27FC236}">
                  <a16:creationId xmlns:a16="http://schemas.microsoft.com/office/drawing/2014/main" id="{8848522B-00CA-4396-9A8C-B3EE83F93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2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8" name="Freeform 251">
              <a:extLst>
                <a:ext uri="{FF2B5EF4-FFF2-40B4-BE49-F238E27FC236}">
                  <a16:creationId xmlns:a16="http://schemas.microsoft.com/office/drawing/2014/main" id="{78962E48-5835-45CE-B673-3977D4DA9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49" name="Freeform 252">
              <a:extLst>
                <a:ext uri="{FF2B5EF4-FFF2-40B4-BE49-F238E27FC236}">
                  <a16:creationId xmlns:a16="http://schemas.microsoft.com/office/drawing/2014/main" id="{EB9A4C83-0483-42B5-96D0-B8BBD431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0" name="Freeform 253">
              <a:extLst>
                <a:ext uri="{FF2B5EF4-FFF2-40B4-BE49-F238E27FC236}">
                  <a16:creationId xmlns:a16="http://schemas.microsoft.com/office/drawing/2014/main" id="{F648C337-7846-4708-AE73-42185978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1" name="Freeform 254">
              <a:extLst>
                <a:ext uri="{FF2B5EF4-FFF2-40B4-BE49-F238E27FC236}">
                  <a16:creationId xmlns:a16="http://schemas.microsoft.com/office/drawing/2014/main" id="{C4975CAE-5779-4925-B9F4-F49A0B9FE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2663"/>
              <a:ext cx="0" cy="49"/>
            </a:xfrm>
            <a:custGeom>
              <a:avLst/>
              <a:gdLst>
                <a:gd name="T0" fmla="*/ 0 h 49"/>
                <a:gd name="T1" fmla="*/ 0 h 49"/>
                <a:gd name="T2" fmla="*/ 0 h 49"/>
                <a:gd name="T3" fmla="*/ 49 h 49"/>
                <a:gd name="T4" fmla="*/ 49 h 49"/>
                <a:gd name="T5" fmla="*/ 49 h 49"/>
                <a:gd name="T6" fmla="*/ 49 h 49"/>
                <a:gd name="T7" fmla="*/ 49 h 49"/>
                <a:gd name="T8" fmla="*/ 0 h 49"/>
                <a:gd name="T9" fmla="*/ 0 h 49"/>
                <a:gd name="T10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2" name="Freeform 255">
              <a:extLst>
                <a:ext uri="{FF2B5EF4-FFF2-40B4-BE49-F238E27FC236}">
                  <a16:creationId xmlns:a16="http://schemas.microsoft.com/office/drawing/2014/main" id="{652EA597-578B-495D-95D0-A87271D1A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3" name="Freeform 256">
              <a:extLst>
                <a:ext uri="{FF2B5EF4-FFF2-40B4-BE49-F238E27FC236}">
                  <a16:creationId xmlns:a16="http://schemas.microsoft.com/office/drawing/2014/main" id="{02F59D9A-A573-424E-A907-7077E8D27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4" name="Freeform 257">
              <a:extLst>
                <a:ext uri="{FF2B5EF4-FFF2-40B4-BE49-F238E27FC236}">
                  <a16:creationId xmlns:a16="http://schemas.microsoft.com/office/drawing/2014/main" id="{E791AED7-74EE-4052-86D0-8B3CCB3D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5" name="Freeform 258">
              <a:extLst>
                <a:ext uri="{FF2B5EF4-FFF2-40B4-BE49-F238E27FC236}">
                  <a16:creationId xmlns:a16="http://schemas.microsoft.com/office/drawing/2014/main" id="{10EE767F-FD04-4A2D-9638-A899A3017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1" y="2663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6" name="Freeform 259">
              <a:extLst>
                <a:ext uri="{FF2B5EF4-FFF2-40B4-BE49-F238E27FC236}">
                  <a16:creationId xmlns:a16="http://schemas.microsoft.com/office/drawing/2014/main" id="{90C7CFF2-2273-465F-9D20-D56C6A3B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7" name="Freeform 260">
              <a:extLst>
                <a:ext uri="{FF2B5EF4-FFF2-40B4-BE49-F238E27FC236}">
                  <a16:creationId xmlns:a16="http://schemas.microsoft.com/office/drawing/2014/main" id="{CBCE4E94-81E9-47A7-B9BD-C7470926E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8" name="Freeform 261">
              <a:extLst>
                <a:ext uri="{FF2B5EF4-FFF2-40B4-BE49-F238E27FC236}">
                  <a16:creationId xmlns:a16="http://schemas.microsoft.com/office/drawing/2014/main" id="{F055AA69-8BE3-4F69-973A-5B9131B40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59" name="Freeform 262">
              <a:extLst>
                <a:ext uri="{FF2B5EF4-FFF2-40B4-BE49-F238E27FC236}">
                  <a16:creationId xmlns:a16="http://schemas.microsoft.com/office/drawing/2014/main" id="{99F1267F-506A-429D-A36F-FBE42A33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2663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60" name="Rectangle 263">
              <a:extLst>
                <a:ext uri="{FF2B5EF4-FFF2-40B4-BE49-F238E27FC236}">
                  <a16:creationId xmlns:a16="http://schemas.microsoft.com/office/drawing/2014/main" id="{D55273AE-4FCC-4FF1-9F59-2C377E2A2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793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1" name="Rectangle 264">
              <a:extLst>
                <a:ext uri="{FF2B5EF4-FFF2-40B4-BE49-F238E27FC236}">
                  <a16:creationId xmlns:a16="http://schemas.microsoft.com/office/drawing/2014/main" id="{0A963D03-1751-4F87-B77F-C8FB3BFE7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2728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2" name="Rectangle 265">
              <a:extLst>
                <a:ext uri="{FF2B5EF4-FFF2-40B4-BE49-F238E27FC236}">
                  <a16:creationId xmlns:a16="http://schemas.microsoft.com/office/drawing/2014/main" id="{9C906FCD-6569-4AC1-8583-CB195102B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793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3" name="Rectangle 266">
              <a:extLst>
                <a:ext uri="{FF2B5EF4-FFF2-40B4-BE49-F238E27FC236}">
                  <a16:creationId xmlns:a16="http://schemas.microsoft.com/office/drawing/2014/main" id="{7ABAF78D-1216-4FE5-AD2D-CAA8A9145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728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4" name="Rectangle 267">
              <a:extLst>
                <a:ext uri="{FF2B5EF4-FFF2-40B4-BE49-F238E27FC236}">
                  <a16:creationId xmlns:a16="http://schemas.microsoft.com/office/drawing/2014/main" id="{1C6AC012-473A-476F-8D71-9BF24B36A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793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5" name="Rectangle 268">
              <a:extLst>
                <a:ext uri="{FF2B5EF4-FFF2-40B4-BE49-F238E27FC236}">
                  <a16:creationId xmlns:a16="http://schemas.microsoft.com/office/drawing/2014/main" id="{48018FF6-7918-4E6B-B1B4-33916E5EF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728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6" name="Rectangle 269">
              <a:extLst>
                <a:ext uri="{FF2B5EF4-FFF2-40B4-BE49-F238E27FC236}">
                  <a16:creationId xmlns:a16="http://schemas.microsoft.com/office/drawing/2014/main" id="{8E124244-C31D-45C3-A173-1C186DE7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793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7" name="Rectangle 270">
              <a:extLst>
                <a:ext uri="{FF2B5EF4-FFF2-40B4-BE49-F238E27FC236}">
                  <a16:creationId xmlns:a16="http://schemas.microsoft.com/office/drawing/2014/main" id="{597C48E6-315C-4F78-8D7D-264A62B69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2728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9" name="Freeform 272">
              <a:extLst>
                <a:ext uri="{FF2B5EF4-FFF2-40B4-BE49-F238E27FC236}">
                  <a16:creationId xmlns:a16="http://schemas.microsoft.com/office/drawing/2014/main" id="{E3B2C58C-6B12-4729-8CFC-1F9B2CF41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2655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0" name="Freeform 273">
              <a:extLst>
                <a:ext uri="{FF2B5EF4-FFF2-40B4-BE49-F238E27FC236}">
                  <a16:creationId xmlns:a16="http://schemas.microsoft.com/office/drawing/2014/main" id="{96FCD22A-A054-418D-A38E-DA81D7348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50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1" name="Freeform 274">
              <a:extLst>
                <a:ext uri="{FF2B5EF4-FFF2-40B4-BE49-F238E27FC236}">
                  <a16:creationId xmlns:a16="http://schemas.microsoft.com/office/drawing/2014/main" id="{9744B509-FBCA-499D-85BC-047DAB845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41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2" name="Freeform 275">
              <a:extLst>
                <a:ext uri="{FF2B5EF4-FFF2-40B4-BE49-F238E27FC236}">
                  <a16:creationId xmlns:a16="http://schemas.microsoft.com/office/drawing/2014/main" id="{0C228C4A-1B53-4E1D-A838-A45035A00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34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3" name="Freeform 276">
              <a:extLst>
                <a:ext uri="{FF2B5EF4-FFF2-40B4-BE49-F238E27FC236}">
                  <a16:creationId xmlns:a16="http://schemas.microsoft.com/office/drawing/2014/main" id="{A692BFD2-1887-4E01-A6F7-B458FDCF4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" y="2298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4" name="Freeform 277">
              <a:extLst>
                <a:ext uri="{FF2B5EF4-FFF2-40B4-BE49-F238E27FC236}">
                  <a16:creationId xmlns:a16="http://schemas.microsoft.com/office/drawing/2014/main" id="{6C07567D-C8B9-4E29-B56E-3EB27C9FB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25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5" name="Freeform 278">
              <a:extLst>
                <a:ext uri="{FF2B5EF4-FFF2-40B4-BE49-F238E27FC236}">
                  <a16:creationId xmlns:a16="http://schemas.microsoft.com/office/drawing/2014/main" id="{D6CEE45E-CFE8-45B2-A502-7663308C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21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6" name="Freeform 279">
              <a:extLst>
                <a:ext uri="{FF2B5EF4-FFF2-40B4-BE49-F238E27FC236}">
                  <a16:creationId xmlns:a16="http://schemas.microsoft.com/office/drawing/2014/main" id="{D9D46E7E-4C9C-4705-B818-69E71268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19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7" name="Freeform 280">
              <a:extLst>
                <a:ext uri="{FF2B5EF4-FFF2-40B4-BE49-F238E27FC236}">
                  <a16:creationId xmlns:a16="http://schemas.microsoft.com/office/drawing/2014/main" id="{7F5D40D7-5424-46CA-84C0-342FD1B0E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160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8" name="Freeform 281">
              <a:extLst>
                <a:ext uri="{FF2B5EF4-FFF2-40B4-BE49-F238E27FC236}">
                  <a16:creationId xmlns:a16="http://schemas.microsoft.com/office/drawing/2014/main" id="{9FDDAF2F-0F17-4DD1-81FA-33C2639F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2136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79" name="Freeform 282">
              <a:extLst>
                <a:ext uri="{FF2B5EF4-FFF2-40B4-BE49-F238E27FC236}">
                  <a16:creationId xmlns:a16="http://schemas.microsoft.com/office/drawing/2014/main" id="{86AABFC7-E7FB-4D2E-A849-C35FF3BF7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98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0" name="Freeform 283">
              <a:extLst>
                <a:ext uri="{FF2B5EF4-FFF2-40B4-BE49-F238E27FC236}">
                  <a16:creationId xmlns:a16="http://schemas.microsoft.com/office/drawing/2014/main" id="{1E9C62A3-78E0-459D-855C-4D62593C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89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1" name="Freeform 284">
              <a:extLst>
                <a:ext uri="{FF2B5EF4-FFF2-40B4-BE49-F238E27FC236}">
                  <a16:creationId xmlns:a16="http://schemas.microsoft.com/office/drawing/2014/main" id="{12E440C3-D497-4C9E-B200-8251B3AC3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82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2" name="Freeform 285">
              <a:extLst>
                <a:ext uri="{FF2B5EF4-FFF2-40B4-BE49-F238E27FC236}">
                  <a16:creationId xmlns:a16="http://schemas.microsoft.com/office/drawing/2014/main" id="{21544B5B-D372-414A-9F5D-CDFE99B2D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" y="1779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3" name="Freeform 286">
              <a:extLst>
                <a:ext uri="{FF2B5EF4-FFF2-40B4-BE49-F238E27FC236}">
                  <a16:creationId xmlns:a16="http://schemas.microsoft.com/office/drawing/2014/main" id="{BE8DB075-E0EC-4774-BFFD-83BE22CED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730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4" name="Freeform 287">
              <a:extLst>
                <a:ext uri="{FF2B5EF4-FFF2-40B4-BE49-F238E27FC236}">
                  <a16:creationId xmlns:a16="http://schemas.microsoft.com/office/drawing/2014/main" id="{EB6D85DE-E606-41F5-8939-BA4F1CEC3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698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5" name="Freeform 288">
              <a:extLst>
                <a:ext uri="{FF2B5EF4-FFF2-40B4-BE49-F238E27FC236}">
                  <a16:creationId xmlns:a16="http://schemas.microsoft.com/office/drawing/2014/main" id="{E224A217-5D18-4145-A87B-7526B8137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665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6" name="Freeform 289">
              <a:extLst>
                <a:ext uri="{FF2B5EF4-FFF2-40B4-BE49-F238E27FC236}">
                  <a16:creationId xmlns:a16="http://schemas.microsoft.com/office/drawing/2014/main" id="{7014461B-E057-47F7-A12C-A2ED9F135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64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7" name="Freeform 290">
              <a:extLst>
                <a:ext uri="{FF2B5EF4-FFF2-40B4-BE49-F238E27FC236}">
                  <a16:creationId xmlns:a16="http://schemas.microsoft.com/office/drawing/2014/main" id="{59675350-C378-4553-AE9D-E213FA570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1616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8" name="Freeform 291">
              <a:extLst>
                <a:ext uri="{FF2B5EF4-FFF2-40B4-BE49-F238E27FC236}">
                  <a16:creationId xmlns:a16="http://schemas.microsoft.com/office/drawing/2014/main" id="{682E91D0-DE0A-4829-A45C-034ADEEFB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46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89" name="Freeform 292">
              <a:extLst>
                <a:ext uri="{FF2B5EF4-FFF2-40B4-BE49-F238E27FC236}">
                  <a16:creationId xmlns:a16="http://schemas.microsoft.com/office/drawing/2014/main" id="{6C83054F-CDE8-4775-A194-3E5EA716C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365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0" name="Freeform 293">
              <a:extLst>
                <a:ext uri="{FF2B5EF4-FFF2-40B4-BE49-F238E27FC236}">
                  <a16:creationId xmlns:a16="http://schemas.microsoft.com/office/drawing/2014/main" id="{4003ED14-AA8C-479F-9936-BED6F0A1C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300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1" name="Freeform 294">
              <a:extLst>
                <a:ext uri="{FF2B5EF4-FFF2-40B4-BE49-F238E27FC236}">
                  <a16:creationId xmlns:a16="http://schemas.microsoft.com/office/drawing/2014/main" id="{322A677C-87FD-4010-8BD9-385D2B5D6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" y="1251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2" name="Freeform 295">
              <a:extLst>
                <a:ext uri="{FF2B5EF4-FFF2-40B4-BE49-F238E27FC236}">
                  <a16:creationId xmlns:a16="http://schemas.microsoft.com/office/drawing/2014/main" id="{615160C3-09FB-445C-B8BC-0ACBBEBFE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21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3" name="Freeform 296">
              <a:extLst>
                <a:ext uri="{FF2B5EF4-FFF2-40B4-BE49-F238E27FC236}">
                  <a16:creationId xmlns:a16="http://schemas.microsoft.com/office/drawing/2014/main" id="{D39972B1-D38D-40B7-8DC8-E3B243BD9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178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4" name="Freeform 297">
              <a:extLst>
                <a:ext uri="{FF2B5EF4-FFF2-40B4-BE49-F238E27FC236}">
                  <a16:creationId xmlns:a16="http://schemas.microsoft.com/office/drawing/2014/main" id="{97A1190A-DDF7-4628-AD9F-06CB6CD98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14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5" name="Freeform 298">
              <a:extLst>
                <a:ext uri="{FF2B5EF4-FFF2-40B4-BE49-F238E27FC236}">
                  <a16:creationId xmlns:a16="http://schemas.microsoft.com/office/drawing/2014/main" id="{1AFF0FCE-9E0C-4808-B115-FB038885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12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6" name="Freeform 299">
              <a:extLst>
                <a:ext uri="{FF2B5EF4-FFF2-40B4-BE49-F238E27FC236}">
                  <a16:creationId xmlns:a16="http://schemas.microsoft.com/office/drawing/2014/main" id="{831A3FBA-2CF8-4FE6-AB19-F8EAD724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1097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7" name="Freeform 300">
              <a:extLst>
                <a:ext uri="{FF2B5EF4-FFF2-40B4-BE49-F238E27FC236}">
                  <a16:creationId xmlns:a16="http://schemas.microsoft.com/office/drawing/2014/main" id="{4DCB8FAF-56D9-4D0F-816B-6368DEDBF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935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8" name="Freeform 301">
              <a:extLst>
                <a:ext uri="{FF2B5EF4-FFF2-40B4-BE49-F238E27FC236}">
                  <a16:creationId xmlns:a16="http://schemas.microsoft.com/office/drawing/2014/main" id="{E8DDA80E-7496-4F04-8A15-238FA28E2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84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299" name="Freeform 302">
              <a:extLst>
                <a:ext uri="{FF2B5EF4-FFF2-40B4-BE49-F238E27FC236}">
                  <a16:creationId xmlns:a16="http://schemas.microsoft.com/office/drawing/2014/main" id="{E19A7DF8-1F92-42FC-AFCD-F53689F24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78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00" name="Freeform 303">
              <a:extLst>
                <a:ext uri="{FF2B5EF4-FFF2-40B4-BE49-F238E27FC236}">
                  <a16:creationId xmlns:a16="http://schemas.microsoft.com/office/drawing/2014/main" id="{8BBBDC92-C386-403D-8102-284C9FD4A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" y="732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01" name="Freeform 304">
              <a:extLst>
                <a:ext uri="{FF2B5EF4-FFF2-40B4-BE49-F238E27FC236}">
                  <a16:creationId xmlns:a16="http://schemas.microsoft.com/office/drawing/2014/main" id="{8E4BC852-0CF0-4291-B3E0-F18B36874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69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02" name="Freeform 305">
              <a:extLst>
                <a:ext uri="{FF2B5EF4-FFF2-40B4-BE49-F238E27FC236}">
                  <a16:creationId xmlns:a16="http://schemas.microsoft.com/office/drawing/2014/main" id="{776EE2EF-4A40-4AD1-9D18-C9AF9989D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65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03" name="Freeform 306">
              <a:extLst>
                <a:ext uri="{FF2B5EF4-FFF2-40B4-BE49-F238E27FC236}">
                  <a16:creationId xmlns:a16="http://schemas.microsoft.com/office/drawing/2014/main" id="{656CCCB2-77C0-4BCA-BEE8-57A2C2134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62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04" name="Freeform 307">
              <a:extLst>
                <a:ext uri="{FF2B5EF4-FFF2-40B4-BE49-F238E27FC236}">
                  <a16:creationId xmlns:a16="http://schemas.microsoft.com/office/drawing/2014/main" id="{A1F28FEE-55B6-46CB-A8F4-ADD1E961D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60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05" name="Rectangle 308">
              <a:extLst>
                <a:ext uri="{FF2B5EF4-FFF2-40B4-BE49-F238E27FC236}">
                  <a16:creationId xmlns:a16="http://schemas.microsoft.com/office/drawing/2014/main" id="{9EBDAC08-9385-437A-9575-8FC5A46F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2623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6" name="Rectangle 309">
              <a:extLst>
                <a:ext uri="{FF2B5EF4-FFF2-40B4-BE49-F238E27FC236}">
                  <a16:creationId xmlns:a16="http://schemas.microsoft.com/office/drawing/2014/main" id="{3BD62423-8CE6-4EA5-967B-0E70A4B2E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558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7" name="Rectangle 310">
              <a:extLst>
                <a:ext uri="{FF2B5EF4-FFF2-40B4-BE49-F238E27FC236}">
                  <a16:creationId xmlns:a16="http://schemas.microsoft.com/office/drawing/2014/main" id="{921C8DC7-8433-4671-841F-E6207AE8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210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8" name="Rectangle 311">
              <a:extLst>
                <a:ext uri="{FF2B5EF4-FFF2-40B4-BE49-F238E27FC236}">
                  <a16:creationId xmlns:a16="http://schemas.microsoft.com/office/drawing/2014/main" id="{EE9341C8-04B5-4919-BE60-A56CA5F48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03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9" name="Rectangle 312">
              <a:extLst>
                <a:ext uri="{FF2B5EF4-FFF2-40B4-BE49-F238E27FC236}">
                  <a16:creationId xmlns:a16="http://schemas.microsoft.com/office/drawing/2014/main" id="{C5C85FB6-B576-456B-85A6-3516F423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58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0" name="Rectangle 313">
              <a:extLst>
                <a:ext uri="{FF2B5EF4-FFF2-40B4-BE49-F238E27FC236}">
                  <a16:creationId xmlns:a16="http://schemas.microsoft.com/office/drawing/2014/main" id="{E92EBA80-A53C-4D51-B140-B520566B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51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1" name="Rectangle 314">
              <a:extLst>
                <a:ext uri="{FF2B5EF4-FFF2-40B4-BE49-F238E27FC236}">
                  <a16:creationId xmlns:a16="http://schemas.microsoft.com/office/drawing/2014/main" id="{5C41466F-6426-4C89-B56E-3F134B218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065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2" name="Rectangle 315">
              <a:extLst>
                <a:ext uri="{FF2B5EF4-FFF2-40B4-BE49-F238E27FC236}">
                  <a16:creationId xmlns:a16="http://schemas.microsoft.com/office/drawing/2014/main" id="{3176BACF-FA99-455F-B640-1D3F4E0C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000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41" name="Picture 317">
              <a:extLst>
                <a:ext uri="{FF2B5EF4-FFF2-40B4-BE49-F238E27FC236}">
                  <a16:creationId xmlns:a16="http://schemas.microsoft.com/office/drawing/2014/main" id="{7ABFA4B2-C79A-4F34-9B5C-32BAB05C2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578"/>
              <a:ext cx="2077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2" name="Picture 318">
              <a:extLst>
                <a:ext uri="{FF2B5EF4-FFF2-40B4-BE49-F238E27FC236}">
                  <a16:creationId xmlns:a16="http://schemas.microsoft.com/office/drawing/2014/main" id="{572B51C6-1C70-4350-98B3-FF2BA1512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578"/>
              <a:ext cx="2077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4" name="Freeform 319">
              <a:extLst>
                <a:ext uri="{FF2B5EF4-FFF2-40B4-BE49-F238E27FC236}">
                  <a16:creationId xmlns:a16="http://schemas.microsoft.com/office/drawing/2014/main" id="{78B2C80B-55B0-47F0-B9D8-64E4CB21E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570"/>
              <a:ext cx="803" cy="1184"/>
            </a:xfrm>
            <a:custGeom>
              <a:avLst/>
              <a:gdLst>
                <a:gd name="T0" fmla="*/ 0 w 803"/>
                <a:gd name="T1" fmla="*/ 0 h 1184"/>
                <a:gd name="T2" fmla="*/ 803 w 803"/>
                <a:gd name="T3" fmla="*/ 0 h 1184"/>
                <a:gd name="T4" fmla="*/ 803 w 803"/>
                <a:gd name="T5" fmla="*/ 1184 h 1184"/>
                <a:gd name="T6" fmla="*/ 0 w 803"/>
                <a:gd name="T7" fmla="*/ 1184 h 1184"/>
                <a:gd name="T8" fmla="*/ 0 w 803"/>
                <a:gd name="T9" fmla="*/ 0 h 1184"/>
                <a:gd name="T10" fmla="*/ 0 w 803"/>
                <a:gd name="T11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1184">
                  <a:moveTo>
                    <a:pt x="0" y="0"/>
                  </a:moveTo>
                  <a:lnTo>
                    <a:pt x="803" y="0"/>
                  </a:lnTo>
                  <a:lnTo>
                    <a:pt x="803" y="1184"/>
                  </a:lnTo>
                  <a:lnTo>
                    <a:pt x="0" y="118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15" name="Rectangle 320">
              <a:extLst>
                <a:ext uri="{FF2B5EF4-FFF2-40B4-BE49-F238E27FC236}">
                  <a16:creationId xmlns:a16="http://schemas.microsoft.com/office/drawing/2014/main" id="{94FC122D-FE3C-4126-B692-A90A2695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570"/>
              <a:ext cx="244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16" name="Rectangle 321">
              <a:extLst>
                <a:ext uri="{FF2B5EF4-FFF2-40B4-BE49-F238E27FC236}">
                  <a16:creationId xmlns:a16="http://schemas.microsoft.com/office/drawing/2014/main" id="{EB5E3A4E-DABC-40C4-A9EC-3720E6411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599"/>
              <a:ext cx="21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7.40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7" name="Freeform 322">
              <a:extLst>
                <a:ext uri="{FF2B5EF4-FFF2-40B4-BE49-F238E27FC236}">
                  <a16:creationId xmlns:a16="http://schemas.microsoft.com/office/drawing/2014/main" id="{87902AFE-1696-4165-BAE7-586943DA4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570"/>
              <a:ext cx="1282" cy="1184"/>
            </a:xfrm>
            <a:custGeom>
              <a:avLst/>
              <a:gdLst>
                <a:gd name="T0" fmla="*/ 0 w 1282"/>
                <a:gd name="T1" fmla="*/ 0 h 1184"/>
                <a:gd name="T2" fmla="*/ 1282 w 1282"/>
                <a:gd name="T3" fmla="*/ 0 h 1184"/>
                <a:gd name="T4" fmla="*/ 1282 w 1282"/>
                <a:gd name="T5" fmla="*/ 1184 h 1184"/>
                <a:gd name="T6" fmla="*/ 0 w 1282"/>
                <a:gd name="T7" fmla="*/ 1184 h 1184"/>
                <a:gd name="T8" fmla="*/ 0 w 1282"/>
                <a:gd name="T9" fmla="*/ 0 h 1184"/>
                <a:gd name="T10" fmla="*/ 0 w 1282"/>
                <a:gd name="T11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2" h="1184">
                  <a:moveTo>
                    <a:pt x="0" y="0"/>
                  </a:moveTo>
                  <a:lnTo>
                    <a:pt x="1282" y="0"/>
                  </a:lnTo>
                  <a:lnTo>
                    <a:pt x="1282" y="1184"/>
                  </a:lnTo>
                  <a:lnTo>
                    <a:pt x="0" y="118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18" name="Rectangle 323">
              <a:extLst>
                <a:ext uri="{FF2B5EF4-FFF2-40B4-BE49-F238E27FC236}">
                  <a16:creationId xmlns:a16="http://schemas.microsoft.com/office/drawing/2014/main" id="{6E2FA318-E3AE-42FD-B79C-ECD6083F9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570"/>
              <a:ext cx="227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19" name="Rectangle 324">
              <a:extLst>
                <a:ext uri="{FF2B5EF4-FFF2-40B4-BE49-F238E27FC236}">
                  <a16:creationId xmlns:a16="http://schemas.microsoft.com/office/drawing/2014/main" id="{39B5D7AB-B13D-474A-94F0-E58B34EE4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612"/>
              <a:ext cx="21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2.81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0" name="Freeform 325">
              <a:extLst>
                <a:ext uri="{FF2B5EF4-FFF2-40B4-BE49-F238E27FC236}">
                  <a16:creationId xmlns:a16="http://schemas.microsoft.com/office/drawing/2014/main" id="{51F64F11-361F-4633-8854-1FB6DDD92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1754"/>
              <a:ext cx="803" cy="901"/>
            </a:xfrm>
            <a:custGeom>
              <a:avLst/>
              <a:gdLst>
                <a:gd name="T0" fmla="*/ 0 w 803"/>
                <a:gd name="T1" fmla="*/ 0 h 901"/>
                <a:gd name="T2" fmla="*/ 803 w 803"/>
                <a:gd name="T3" fmla="*/ 0 h 901"/>
                <a:gd name="T4" fmla="*/ 803 w 803"/>
                <a:gd name="T5" fmla="*/ 901 h 901"/>
                <a:gd name="T6" fmla="*/ 0 w 803"/>
                <a:gd name="T7" fmla="*/ 901 h 901"/>
                <a:gd name="T8" fmla="*/ 0 w 803"/>
                <a:gd name="T9" fmla="*/ 0 h 901"/>
                <a:gd name="T10" fmla="*/ 0 w 803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901">
                  <a:moveTo>
                    <a:pt x="0" y="0"/>
                  </a:moveTo>
                  <a:lnTo>
                    <a:pt x="803" y="0"/>
                  </a:lnTo>
                  <a:lnTo>
                    <a:pt x="803" y="901"/>
                  </a:lnTo>
                  <a:lnTo>
                    <a:pt x="0" y="9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21" name="Rectangle 326">
              <a:extLst>
                <a:ext uri="{FF2B5EF4-FFF2-40B4-BE49-F238E27FC236}">
                  <a16:creationId xmlns:a16="http://schemas.microsoft.com/office/drawing/2014/main" id="{E5A971BE-F800-4B3F-92BB-C2FC05373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2525"/>
              <a:ext cx="29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22" name="Rectangle 327">
              <a:extLst>
                <a:ext uri="{FF2B5EF4-FFF2-40B4-BE49-F238E27FC236}">
                  <a16:creationId xmlns:a16="http://schemas.microsoft.com/office/drawing/2014/main" id="{D9D57C9D-002D-4E61-AE44-CDFF805F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534"/>
              <a:ext cx="28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80.61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3" name="Freeform 328">
              <a:extLst>
                <a:ext uri="{FF2B5EF4-FFF2-40B4-BE49-F238E27FC236}">
                  <a16:creationId xmlns:a16="http://schemas.microsoft.com/office/drawing/2014/main" id="{A35185C6-5F1D-4914-9404-48BA9043F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754"/>
              <a:ext cx="1282" cy="901"/>
            </a:xfrm>
            <a:custGeom>
              <a:avLst/>
              <a:gdLst>
                <a:gd name="T0" fmla="*/ 0 w 1282"/>
                <a:gd name="T1" fmla="*/ 0 h 901"/>
                <a:gd name="T2" fmla="*/ 1282 w 1282"/>
                <a:gd name="T3" fmla="*/ 0 h 901"/>
                <a:gd name="T4" fmla="*/ 1282 w 1282"/>
                <a:gd name="T5" fmla="*/ 901 h 901"/>
                <a:gd name="T6" fmla="*/ 0 w 1282"/>
                <a:gd name="T7" fmla="*/ 901 h 901"/>
                <a:gd name="T8" fmla="*/ 0 w 1282"/>
                <a:gd name="T9" fmla="*/ 0 h 901"/>
                <a:gd name="T10" fmla="*/ 0 w 1282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2" h="901">
                  <a:moveTo>
                    <a:pt x="0" y="0"/>
                  </a:moveTo>
                  <a:lnTo>
                    <a:pt x="1282" y="0"/>
                  </a:lnTo>
                  <a:lnTo>
                    <a:pt x="1282" y="901"/>
                  </a:lnTo>
                  <a:lnTo>
                    <a:pt x="0" y="9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24" name="Rectangle 329">
              <a:extLst>
                <a:ext uri="{FF2B5EF4-FFF2-40B4-BE49-F238E27FC236}">
                  <a16:creationId xmlns:a16="http://schemas.microsoft.com/office/drawing/2014/main" id="{6596845F-A3E8-4657-9D14-F9B07A416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25"/>
              <a:ext cx="227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25" name="Rectangle 330">
              <a:extLst>
                <a:ext uri="{FF2B5EF4-FFF2-40B4-BE49-F238E27FC236}">
                  <a16:creationId xmlns:a16="http://schemas.microsoft.com/office/drawing/2014/main" id="{7149CC3F-FCD8-4BBD-8612-0BF966074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534"/>
              <a:ext cx="21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9.18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6" name="Freeform 331">
              <a:extLst>
                <a:ext uri="{FF2B5EF4-FFF2-40B4-BE49-F238E27FC236}">
                  <a16:creationId xmlns:a16="http://schemas.microsoft.com/office/drawing/2014/main" id="{C2C331C9-EE40-47F5-ADFA-089DDA463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570"/>
              <a:ext cx="2085" cy="2085"/>
            </a:xfrm>
            <a:custGeom>
              <a:avLst/>
              <a:gdLst>
                <a:gd name="T0" fmla="*/ 0 w 2085"/>
                <a:gd name="T1" fmla="*/ 0 h 2085"/>
                <a:gd name="T2" fmla="*/ 2085 w 2085"/>
                <a:gd name="T3" fmla="*/ 0 h 2085"/>
                <a:gd name="T4" fmla="*/ 2085 w 2085"/>
                <a:gd name="T5" fmla="*/ 2085 h 2085"/>
                <a:gd name="T6" fmla="*/ 0 w 2085"/>
                <a:gd name="T7" fmla="*/ 2085 h 2085"/>
                <a:gd name="T8" fmla="*/ 0 w 2085"/>
                <a:gd name="T9" fmla="*/ 0 h 2085"/>
                <a:gd name="T10" fmla="*/ 0 w 2085"/>
                <a:gd name="T11" fmla="*/ 0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5" h="2085">
                  <a:moveTo>
                    <a:pt x="0" y="0"/>
                  </a:moveTo>
                  <a:lnTo>
                    <a:pt x="2085" y="0"/>
                  </a:lnTo>
                  <a:lnTo>
                    <a:pt x="2085" y="2085"/>
                  </a:lnTo>
                  <a:lnTo>
                    <a:pt x="0" y="208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/>
            </a:p>
          </p:txBody>
        </p:sp>
      </p:grpSp>
      <p:grpSp>
        <p:nvGrpSpPr>
          <p:cNvPr id="1331" name="Group 334">
            <a:extLst>
              <a:ext uri="{FF2B5EF4-FFF2-40B4-BE49-F238E27FC236}">
                <a16:creationId xmlns:a16="http://schemas.microsoft.com/office/drawing/2014/main" id="{BCA52FA6-857F-4E83-98F3-72581ED2D5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55745" y="3865346"/>
            <a:ext cx="2164106" cy="2175180"/>
            <a:chOff x="2465" y="545"/>
            <a:chExt cx="2345" cy="2357"/>
          </a:xfrm>
        </p:grpSpPr>
        <p:sp>
          <p:nvSpPr>
            <p:cNvPr id="1334" name="Rectangle 336">
              <a:extLst>
                <a:ext uri="{FF2B5EF4-FFF2-40B4-BE49-F238E27FC236}">
                  <a16:creationId xmlns:a16="http://schemas.microsoft.com/office/drawing/2014/main" id="{F3C36B79-F74C-4B40-AB3B-DAEBE73B8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545"/>
              <a:ext cx="2085" cy="20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35" name="Freeform 337">
              <a:extLst>
                <a:ext uri="{FF2B5EF4-FFF2-40B4-BE49-F238E27FC236}">
                  <a16:creationId xmlns:a16="http://schemas.microsoft.com/office/drawing/2014/main" id="{A8C2FB45-5800-42CC-BE75-F1E557071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639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36" name="Freeform 338">
              <a:extLst>
                <a:ext uri="{FF2B5EF4-FFF2-40B4-BE49-F238E27FC236}">
                  <a16:creationId xmlns:a16="http://schemas.microsoft.com/office/drawing/2014/main" id="{117E5B5B-D800-42E8-B9C0-FF1F83E7F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37" name="Freeform 339">
              <a:extLst>
                <a:ext uri="{FF2B5EF4-FFF2-40B4-BE49-F238E27FC236}">
                  <a16:creationId xmlns:a16="http://schemas.microsoft.com/office/drawing/2014/main" id="{1B9B4843-53CE-4D11-8FDB-3DEB6339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38" name="Freeform 340">
              <a:extLst>
                <a:ext uri="{FF2B5EF4-FFF2-40B4-BE49-F238E27FC236}">
                  <a16:creationId xmlns:a16="http://schemas.microsoft.com/office/drawing/2014/main" id="{A288E03C-9B56-4872-B7C7-89A150370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39" name="Freeform 341">
              <a:extLst>
                <a:ext uri="{FF2B5EF4-FFF2-40B4-BE49-F238E27FC236}">
                  <a16:creationId xmlns:a16="http://schemas.microsoft.com/office/drawing/2014/main" id="{1FE52A68-78F2-48EA-971A-D5EE76DDA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" y="2639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40" name="Freeform 342">
              <a:extLst>
                <a:ext uri="{FF2B5EF4-FFF2-40B4-BE49-F238E27FC236}">
                  <a16:creationId xmlns:a16="http://schemas.microsoft.com/office/drawing/2014/main" id="{446BC010-B825-4506-B6C5-2EBDA886F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43" name="Freeform 343">
              <a:extLst>
                <a:ext uri="{FF2B5EF4-FFF2-40B4-BE49-F238E27FC236}">
                  <a16:creationId xmlns:a16="http://schemas.microsoft.com/office/drawing/2014/main" id="{DE1F650D-5C17-4A87-A333-81FD7249B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44" name="Freeform 344">
              <a:extLst>
                <a:ext uri="{FF2B5EF4-FFF2-40B4-BE49-F238E27FC236}">
                  <a16:creationId xmlns:a16="http://schemas.microsoft.com/office/drawing/2014/main" id="{E20F8A93-5B01-4C71-847E-865BB8589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45" name="Freeform 345">
              <a:extLst>
                <a:ext uri="{FF2B5EF4-FFF2-40B4-BE49-F238E27FC236}">
                  <a16:creationId xmlns:a16="http://schemas.microsoft.com/office/drawing/2014/main" id="{5CCC2B27-8CE8-47B4-9C69-356E8235C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46" name="Freeform 346">
              <a:extLst>
                <a:ext uri="{FF2B5EF4-FFF2-40B4-BE49-F238E27FC236}">
                  <a16:creationId xmlns:a16="http://schemas.microsoft.com/office/drawing/2014/main" id="{2629A526-B7DC-44F2-8D2B-A47D134B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639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47" name="Freeform 347">
              <a:extLst>
                <a:ext uri="{FF2B5EF4-FFF2-40B4-BE49-F238E27FC236}">
                  <a16:creationId xmlns:a16="http://schemas.microsoft.com/office/drawing/2014/main" id="{DF5F25C8-CC77-4BD6-858C-66999A429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48" name="Freeform 348">
              <a:extLst>
                <a:ext uri="{FF2B5EF4-FFF2-40B4-BE49-F238E27FC236}">
                  <a16:creationId xmlns:a16="http://schemas.microsoft.com/office/drawing/2014/main" id="{2ED21AF5-6A4D-4F45-9F59-A28FC0CAE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49" name="Freeform 349">
              <a:extLst>
                <a:ext uri="{FF2B5EF4-FFF2-40B4-BE49-F238E27FC236}">
                  <a16:creationId xmlns:a16="http://schemas.microsoft.com/office/drawing/2014/main" id="{396954A8-7B78-4F9D-982F-14EFBC0FC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0" name="Freeform 350">
              <a:extLst>
                <a:ext uri="{FF2B5EF4-FFF2-40B4-BE49-F238E27FC236}">
                  <a16:creationId xmlns:a16="http://schemas.microsoft.com/office/drawing/2014/main" id="{8CD67C8D-FEA7-4556-8F9F-AC822744F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639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1" name="Freeform 351">
              <a:extLst>
                <a:ext uri="{FF2B5EF4-FFF2-40B4-BE49-F238E27FC236}">
                  <a16:creationId xmlns:a16="http://schemas.microsoft.com/office/drawing/2014/main" id="{750E9552-502A-4D4B-ACE6-287946D1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2" name="Freeform 352">
              <a:extLst>
                <a:ext uri="{FF2B5EF4-FFF2-40B4-BE49-F238E27FC236}">
                  <a16:creationId xmlns:a16="http://schemas.microsoft.com/office/drawing/2014/main" id="{E990EF2B-D05C-4DD8-9AF2-88A2C34A9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3" name="Freeform 353">
              <a:extLst>
                <a:ext uri="{FF2B5EF4-FFF2-40B4-BE49-F238E27FC236}">
                  <a16:creationId xmlns:a16="http://schemas.microsoft.com/office/drawing/2014/main" id="{9D16C229-F903-4C38-B647-2041A6DC7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4" name="Freeform 354">
              <a:extLst>
                <a:ext uri="{FF2B5EF4-FFF2-40B4-BE49-F238E27FC236}">
                  <a16:creationId xmlns:a16="http://schemas.microsoft.com/office/drawing/2014/main" id="{59BF99BB-A566-4906-A359-DF7F7062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5" name="Freeform 355">
              <a:extLst>
                <a:ext uri="{FF2B5EF4-FFF2-40B4-BE49-F238E27FC236}">
                  <a16:creationId xmlns:a16="http://schemas.microsoft.com/office/drawing/2014/main" id="{3979B632-2C9B-4FDA-8F75-28B1DA62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2639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6" name="Freeform 356">
              <a:extLst>
                <a:ext uri="{FF2B5EF4-FFF2-40B4-BE49-F238E27FC236}">
                  <a16:creationId xmlns:a16="http://schemas.microsoft.com/office/drawing/2014/main" id="{896C7DEC-00C4-4E4B-97C6-C550D7048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7" name="Freeform 357">
              <a:extLst>
                <a:ext uri="{FF2B5EF4-FFF2-40B4-BE49-F238E27FC236}">
                  <a16:creationId xmlns:a16="http://schemas.microsoft.com/office/drawing/2014/main" id="{5A1E5A9E-D4C9-4D24-8FD4-8ADED5E6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8" name="Freeform 358">
              <a:extLst>
                <a:ext uri="{FF2B5EF4-FFF2-40B4-BE49-F238E27FC236}">
                  <a16:creationId xmlns:a16="http://schemas.microsoft.com/office/drawing/2014/main" id="{3D1BA203-613B-4A65-B17F-ED05D20F4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59" name="Freeform 359">
              <a:extLst>
                <a:ext uri="{FF2B5EF4-FFF2-40B4-BE49-F238E27FC236}">
                  <a16:creationId xmlns:a16="http://schemas.microsoft.com/office/drawing/2014/main" id="{604E32BA-54AD-41D8-8C27-A9B93712E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2639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0" name="Freeform 360">
              <a:extLst>
                <a:ext uri="{FF2B5EF4-FFF2-40B4-BE49-F238E27FC236}">
                  <a16:creationId xmlns:a16="http://schemas.microsoft.com/office/drawing/2014/main" id="{13C05F49-C672-468A-90D6-6358E60B7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1" name="Freeform 361">
              <a:extLst>
                <a:ext uri="{FF2B5EF4-FFF2-40B4-BE49-F238E27FC236}">
                  <a16:creationId xmlns:a16="http://schemas.microsoft.com/office/drawing/2014/main" id="{93659A8D-CD1D-409E-9946-F49D30872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2" name="Freeform 362">
              <a:extLst>
                <a:ext uri="{FF2B5EF4-FFF2-40B4-BE49-F238E27FC236}">
                  <a16:creationId xmlns:a16="http://schemas.microsoft.com/office/drawing/2014/main" id="{FC672415-0A53-4064-99ED-893F46F01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3" name="Freeform 363">
              <a:extLst>
                <a:ext uri="{FF2B5EF4-FFF2-40B4-BE49-F238E27FC236}">
                  <a16:creationId xmlns:a16="http://schemas.microsoft.com/office/drawing/2014/main" id="{2E75D682-1EB0-442F-B7E3-D89448DA7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4" name="Freeform 364">
              <a:extLst>
                <a:ext uri="{FF2B5EF4-FFF2-40B4-BE49-F238E27FC236}">
                  <a16:creationId xmlns:a16="http://schemas.microsoft.com/office/drawing/2014/main" id="{E15B2D8D-514C-4DA2-9748-B89521C6D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" y="2639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5" name="Freeform 365">
              <a:extLst>
                <a:ext uri="{FF2B5EF4-FFF2-40B4-BE49-F238E27FC236}">
                  <a16:creationId xmlns:a16="http://schemas.microsoft.com/office/drawing/2014/main" id="{60D64BE9-CFDC-409A-AFE2-82267D9B2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6" name="Freeform 366">
              <a:extLst>
                <a:ext uri="{FF2B5EF4-FFF2-40B4-BE49-F238E27FC236}">
                  <a16:creationId xmlns:a16="http://schemas.microsoft.com/office/drawing/2014/main" id="{BC82C11C-0A28-42BF-8D81-6CDDBB92A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7" name="Freeform 367">
              <a:extLst>
                <a:ext uri="{FF2B5EF4-FFF2-40B4-BE49-F238E27FC236}">
                  <a16:creationId xmlns:a16="http://schemas.microsoft.com/office/drawing/2014/main" id="{9B43F58C-2C04-4653-BDC6-11ACB1DDC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8" name="Freeform 368">
              <a:extLst>
                <a:ext uri="{FF2B5EF4-FFF2-40B4-BE49-F238E27FC236}">
                  <a16:creationId xmlns:a16="http://schemas.microsoft.com/office/drawing/2014/main" id="{367F8C25-1A3C-446C-8F45-D6E8FD78C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9" y="2639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69" name="Freeform 369">
              <a:extLst>
                <a:ext uri="{FF2B5EF4-FFF2-40B4-BE49-F238E27FC236}">
                  <a16:creationId xmlns:a16="http://schemas.microsoft.com/office/drawing/2014/main" id="{9B9F7667-5FCF-4CDD-BFA0-5503F957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70" name="Freeform 370">
              <a:extLst>
                <a:ext uri="{FF2B5EF4-FFF2-40B4-BE49-F238E27FC236}">
                  <a16:creationId xmlns:a16="http://schemas.microsoft.com/office/drawing/2014/main" id="{13777239-8148-44D8-B2D5-04F82B07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71" name="Freeform 371">
              <a:extLst>
                <a:ext uri="{FF2B5EF4-FFF2-40B4-BE49-F238E27FC236}">
                  <a16:creationId xmlns:a16="http://schemas.microsoft.com/office/drawing/2014/main" id="{E32C9C6B-E43F-42E0-9774-A06ABA207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72" name="Freeform 372">
              <a:extLst>
                <a:ext uri="{FF2B5EF4-FFF2-40B4-BE49-F238E27FC236}">
                  <a16:creationId xmlns:a16="http://schemas.microsoft.com/office/drawing/2014/main" id="{0F4AA2F9-2A19-4CB8-8405-9C6564553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2639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73" name="Rectangle 373">
              <a:extLst>
                <a:ext uri="{FF2B5EF4-FFF2-40B4-BE49-F238E27FC236}">
                  <a16:creationId xmlns:a16="http://schemas.microsoft.com/office/drawing/2014/main" id="{FC7BFA59-4DCA-4256-AA63-74DCE370E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769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4" name="Rectangle 374">
              <a:extLst>
                <a:ext uri="{FF2B5EF4-FFF2-40B4-BE49-F238E27FC236}">
                  <a16:creationId xmlns:a16="http://schemas.microsoft.com/office/drawing/2014/main" id="{E6B6F8CA-D2A8-43CF-84D4-76563ED7F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704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5" name="Rectangle 375">
              <a:extLst>
                <a:ext uri="{FF2B5EF4-FFF2-40B4-BE49-F238E27FC236}">
                  <a16:creationId xmlns:a16="http://schemas.microsoft.com/office/drawing/2014/main" id="{50E94B4E-BB97-4FB4-9EB0-CA715ED08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769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6" name="Rectangle 376">
              <a:extLst>
                <a:ext uri="{FF2B5EF4-FFF2-40B4-BE49-F238E27FC236}">
                  <a16:creationId xmlns:a16="http://schemas.microsoft.com/office/drawing/2014/main" id="{A3347960-7074-4210-87C3-DB64F96A0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704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7" name="Rectangle 377">
              <a:extLst>
                <a:ext uri="{FF2B5EF4-FFF2-40B4-BE49-F238E27FC236}">
                  <a16:creationId xmlns:a16="http://schemas.microsoft.com/office/drawing/2014/main" id="{CD41CB3F-B5D0-4876-8933-9E8D5C6A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2769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8" name="Rectangle 378">
              <a:extLst>
                <a:ext uri="{FF2B5EF4-FFF2-40B4-BE49-F238E27FC236}">
                  <a16:creationId xmlns:a16="http://schemas.microsoft.com/office/drawing/2014/main" id="{767A15CC-3626-440D-8651-2CC142F68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2704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9" name="Rectangle 379">
              <a:extLst>
                <a:ext uri="{FF2B5EF4-FFF2-40B4-BE49-F238E27FC236}">
                  <a16:creationId xmlns:a16="http://schemas.microsoft.com/office/drawing/2014/main" id="{257EB7B4-E953-4FDB-8CFD-439C153F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769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0" name="Rectangle 380">
              <a:extLst>
                <a:ext uri="{FF2B5EF4-FFF2-40B4-BE49-F238E27FC236}">
                  <a16:creationId xmlns:a16="http://schemas.microsoft.com/office/drawing/2014/main" id="{0DFFC00C-5A97-4864-97EB-77BF8372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2704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2" name="Freeform 382">
              <a:extLst>
                <a:ext uri="{FF2B5EF4-FFF2-40B4-BE49-F238E27FC236}">
                  <a16:creationId xmlns:a16="http://schemas.microsoft.com/office/drawing/2014/main" id="{9B3BF645-5465-4954-A4FC-746C5D5BD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631"/>
              <a:ext cx="48" cy="0"/>
            </a:xfrm>
            <a:custGeom>
              <a:avLst/>
              <a:gdLst>
                <a:gd name="T0" fmla="*/ 0 w 48"/>
                <a:gd name="T1" fmla="*/ 0 w 48"/>
                <a:gd name="T2" fmla="*/ 0 w 48"/>
                <a:gd name="T3" fmla="*/ 0 w 48"/>
                <a:gd name="T4" fmla="*/ 0 w 48"/>
                <a:gd name="T5" fmla="*/ 48 w 48"/>
                <a:gd name="T6" fmla="*/ 48 w 48"/>
                <a:gd name="T7" fmla="*/ 48 w 48"/>
                <a:gd name="T8" fmla="*/ 48 w 48"/>
                <a:gd name="T9" fmla="*/ 48 w 48"/>
                <a:gd name="T10" fmla="*/ 0 w 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83" name="Freeform 383">
              <a:extLst>
                <a:ext uri="{FF2B5EF4-FFF2-40B4-BE49-F238E27FC236}">
                  <a16:creationId xmlns:a16="http://schemas.microsoft.com/office/drawing/2014/main" id="{3A522B29-2BFE-4107-8C9E-5801C12B1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247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84" name="Freeform 384">
              <a:extLst>
                <a:ext uri="{FF2B5EF4-FFF2-40B4-BE49-F238E27FC236}">
                  <a16:creationId xmlns:a16="http://schemas.microsoft.com/office/drawing/2014/main" id="{DB6400AF-9670-4768-BBFD-9207D1E1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238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85" name="Freeform 385">
              <a:extLst>
                <a:ext uri="{FF2B5EF4-FFF2-40B4-BE49-F238E27FC236}">
                  <a16:creationId xmlns:a16="http://schemas.microsoft.com/office/drawing/2014/main" id="{5053B50B-821F-4E38-A63C-26D20226F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232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86" name="Freeform 386">
              <a:extLst>
                <a:ext uri="{FF2B5EF4-FFF2-40B4-BE49-F238E27FC236}">
                  <a16:creationId xmlns:a16="http://schemas.microsoft.com/office/drawing/2014/main" id="{B5B8206C-963D-4160-91F4-C51CD8AEB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74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87" name="Freeform 387">
              <a:extLst>
                <a:ext uri="{FF2B5EF4-FFF2-40B4-BE49-F238E27FC236}">
                  <a16:creationId xmlns:a16="http://schemas.microsoft.com/office/drawing/2014/main" id="{92C1F849-C0BF-40D6-8BA1-30E69902E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2233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88" name="Freeform 388">
              <a:extLst>
                <a:ext uri="{FF2B5EF4-FFF2-40B4-BE49-F238E27FC236}">
                  <a16:creationId xmlns:a16="http://schemas.microsoft.com/office/drawing/2014/main" id="{3B38C5BE-49E6-474E-B5A8-0E5F6D0C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219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89" name="Freeform 389">
              <a:extLst>
                <a:ext uri="{FF2B5EF4-FFF2-40B4-BE49-F238E27FC236}">
                  <a16:creationId xmlns:a16="http://schemas.microsoft.com/office/drawing/2014/main" id="{7EA460D1-12AE-4B68-8C56-78C8E91C0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2168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0" name="Freeform 390">
              <a:extLst>
                <a:ext uri="{FF2B5EF4-FFF2-40B4-BE49-F238E27FC236}">
                  <a16:creationId xmlns:a16="http://schemas.microsoft.com/office/drawing/2014/main" id="{B22B098A-0E53-4C19-9055-DD9AAD685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213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1" name="Freeform 391">
              <a:extLst>
                <a:ext uri="{FF2B5EF4-FFF2-40B4-BE49-F238E27FC236}">
                  <a16:creationId xmlns:a16="http://schemas.microsoft.com/office/drawing/2014/main" id="{DC204F5D-18A4-4311-8020-A3716B9B1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111"/>
              <a:ext cx="48" cy="0"/>
            </a:xfrm>
            <a:custGeom>
              <a:avLst/>
              <a:gdLst>
                <a:gd name="T0" fmla="*/ 0 w 48"/>
                <a:gd name="T1" fmla="*/ 0 w 48"/>
                <a:gd name="T2" fmla="*/ 0 w 48"/>
                <a:gd name="T3" fmla="*/ 0 w 48"/>
                <a:gd name="T4" fmla="*/ 0 w 48"/>
                <a:gd name="T5" fmla="*/ 48 w 48"/>
                <a:gd name="T6" fmla="*/ 48 w 48"/>
                <a:gd name="T7" fmla="*/ 48 w 48"/>
                <a:gd name="T8" fmla="*/ 48 w 48"/>
                <a:gd name="T9" fmla="*/ 48 w 48"/>
                <a:gd name="T10" fmla="*/ 0 w 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2" name="Freeform 392">
              <a:extLst>
                <a:ext uri="{FF2B5EF4-FFF2-40B4-BE49-F238E27FC236}">
                  <a16:creationId xmlns:a16="http://schemas.microsoft.com/office/drawing/2014/main" id="{EA374007-29A3-4A71-9293-92CE1BA9F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95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3" name="Freeform 393">
              <a:extLst>
                <a:ext uri="{FF2B5EF4-FFF2-40B4-BE49-F238E27FC236}">
                  <a16:creationId xmlns:a16="http://schemas.microsoft.com/office/drawing/2014/main" id="{631B8852-2CFA-47A4-979C-5E0674F9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868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4" name="Freeform 394">
              <a:extLst>
                <a:ext uri="{FF2B5EF4-FFF2-40B4-BE49-F238E27FC236}">
                  <a16:creationId xmlns:a16="http://schemas.microsoft.com/office/drawing/2014/main" id="{080D9D6D-E7CF-47C2-BB5E-42F5557F9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803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5" name="Freeform 395">
              <a:extLst>
                <a:ext uri="{FF2B5EF4-FFF2-40B4-BE49-F238E27FC236}">
                  <a16:creationId xmlns:a16="http://schemas.microsoft.com/office/drawing/2014/main" id="{26DE9B0B-487F-49E2-84C2-DF4A54A10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754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6" name="Freeform 396">
              <a:extLst>
                <a:ext uri="{FF2B5EF4-FFF2-40B4-BE49-F238E27FC236}">
                  <a16:creationId xmlns:a16="http://schemas.microsoft.com/office/drawing/2014/main" id="{9C10BBD6-5C89-4025-B2C0-FADBFC14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70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7" name="Freeform 397">
              <a:extLst>
                <a:ext uri="{FF2B5EF4-FFF2-40B4-BE49-F238E27FC236}">
                  <a16:creationId xmlns:a16="http://schemas.microsoft.com/office/drawing/2014/main" id="{ABB67667-AC91-4162-B110-A987385B7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73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8" name="Freeform 398">
              <a:extLst>
                <a:ext uri="{FF2B5EF4-FFF2-40B4-BE49-F238E27FC236}">
                  <a16:creationId xmlns:a16="http://schemas.microsoft.com/office/drawing/2014/main" id="{03AC3E5E-0365-43F8-8DD9-D896224E8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4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399" name="Freeform 399">
              <a:extLst>
                <a:ext uri="{FF2B5EF4-FFF2-40B4-BE49-F238E27FC236}">
                  <a16:creationId xmlns:a16="http://schemas.microsoft.com/office/drawing/2014/main" id="{0207C831-0FCF-40B3-8F7C-6F41463C2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1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0" name="Freeform 400">
              <a:extLst>
                <a:ext uri="{FF2B5EF4-FFF2-40B4-BE49-F238E27FC236}">
                  <a16:creationId xmlns:a16="http://schemas.microsoft.com/office/drawing/2014/main" id="{2BC7410F-C30E-4D31-8BF0-0270074A4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1592"/>
              <a:ext cx="48" cy="0"/>
            </a:xfrm>
            <a:custGeom>
              <a:avLst/>
              <a:gdLst>
                <a:gd name="T0" fmla="*/ 0 w 48"/>
                <a:gd name="T1" fmla="*/ 0 w 48"/>
                <a:gd name="T2" fmla="*/ 0 w 48"/>
                <a:gd name="T3" fmla="*/ 0 w 48"/>
                <a:gd name="T4" fmla="*/ 0 w 48"/>
                <a:gd name="T5" fmla="*/ 48 w 48"/>
                <a:gd name="T6" fmla="*/ 48 w 48"/>
                <a:gd name="T7" fmla="*/ 48 w 48"/>
                <a:gd name="T8" fmla="*/ 48 w 48"/>
                <a:gd name="T9" fmla="*/ 48 w 48"/>
                <a:gd name="T10" fmla="*/ 0 w 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1" name="Freeform 401">
              <a:extLst>
                <a:ext uri="{FF2B5EF4-FFF2-40B4-BE49-F238E27FC236}">
                  <a16:creationId xmlns:a16="http://schemas.microsoft.com/office/drawing/2014/main" id="{F2F5D37A-12AE-4824-A471-9C9FAF99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438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2" name="Freeform 402">
              <a:extLst>
                <a:ext uri="{FF2B5EF4-FFF2-40B4-BE49-F238E27FC236}">
                  <a16:creationId xmlns:a16="http://schemas.microsoft.com/office/drawing/2014/main" id="{654685EF-8C9C-4A86-A581-4174930EB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34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3" name="Freeform 403">
              <a:extLst>
                <a:ext uri="{FF2B5EF4-FFF2-40B4-BE49-F238E27FC236}">
                  <a16:creationId xmlns:a16="http://schemas.microsoft.com/office/drawing/2014/main" id="{642C0B5C-3AC1-4FE0-80A3-B66CAD609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27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4" name="Freeform 404">
              <a:extLst>
                <a:ext uri="{FF2B5EF4-FFF2-40B4-BE49-F238E27FC236}">
                  <a16:creationId xmlns:a16="http://schemas.microsoft.com/office/drawing/2014/main" id="{9C0A5C6A-EF7C-43E7-AA8A-D0C2379EE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227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5" name="Freeform 405">
              <a:extLst>
                <a:ext uri="{FF2B5EF4-FFF2-40B4-BE49-F238E27FC236}">
                  <a16:creationId xmlns:a16="http://schemas.microsoft.com/office/drawing/2014/main" id="{6F203DA3-8A8D-47DC-9CB7-953F4CEE6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18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6" name="Freeform 406">
              <a:extLst>
                <a:ext uri="{FF2B5EF4-FFF2-40B4-BE49-F238E27FC236}">
                  <a16:creationId xmlns:a16="http://schemas.microsoft.com/office/drawing/2014/main" id="{70B4DA0D-8BF0-4B3F-837C-E559FC9F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154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7" name="Freeform 407">
              <a:extLst>
                <a:ext uri="{FF2B5EF4-FFF2-40B4-BE49-F238E27FC236}">
                  <a16:creationId xmlns:a16="http://schemas.microsoft.com/office/drawing/2014/main" id="{83D76FD7-0EC8-4919-B3F4-A2C7970DC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12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8" name="Freeform 408">
              <a:extLst>
                <a:ext uri="{FF2B5EF4-FFF2-40B4-BE49-F238E27FC236}">
                  <a16:creationId xmlns:a16="http://schemas.microsoft.com/office/drawing/2014/main" id="{15D12DA0-7B91-4E59-B013-A15869625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09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09" name="Freeform 409">
              <a:extLst>
                <a:ext uri="{FF2B5EF4-FFF2-40B4-BE49-F238E27FC236}">
                  <a16:creationId xmlns:a16="http://schemas.microsoft.com/office/drawing/2014/main" id="{9228A527-8E5F-43AC-BE65-076C6290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1073"/>
              <a:ext cx="48" cy="0"/>
            </a:xfrm>
            <a:custGeom>
              <a:avLst/>
              <a:gdLst>
                <a:gd name="T0" fmla="*/ 0 w 48"/>
                <a:gd name="T1" fmla="*/ 0 w 48"/>
                <a:gd name="T2" fmla="*/ 0 w 48"/>
                <a:gd name="T3" fmla="*/ 0 w 48"/>
                <a:gd name="T4" fmla="*/ 0 w 48"/>
                <a:gd name="T5" fmla="*/ 48 w 48"/>
                <a:gd name="T6" fmla="*/ 48 w 48"/>
                <a:gd name="T7" fmla="*/ 48 w 48"/>
                <a:gd name="T8" fmla="*/ 48 w 48"/>
                <a:gd name="T9" fmla="*/ 48 w 48"/>
                <a:gd name="T10" fmla="*/ 0 w 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10" name="Freeform 410">
              <a:extLst>
                <a:ext uri="{FF2B5EF4-FFF2-40B4-BE49-F238E27FC236}">
                  <a16:creationId xmlns:a16="http://schemas.microsoft.com/office/drawing/2014/main" id="{9CAB9448-B8B4-4714-99B7-65D5FF7BF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91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11" name="Freeform 411">
              <a:extLst>
                <a:ext uri="{FF2B5EF4-FFF2-40B4-BE49-F238E27FC236}">
                  <a16:creationId xmlns:a16="http://schemas.microsoft.com/office/drawing/2014/main" id="{5FDE9F00-80E8-49EF-890D-6CCA3B63F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82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12" name="Freeform 412">
              <a:extLst>
                <a:ext uri="{FF2B5EF4-FFF2-40B4-BE49-F238E27FC236}">
                  <a16:creationId xmlns:a16="http://schemas.microsoft.com/office/drawing/2014/main" id="{51BA83C9-1054-447A-AEF7-C83E75958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75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13" name="Freeform 413">
              <a:extLst>
                <a:ext uri="{FF2B5EF4-FFF2-40B4-BE49-F238E27FC236}">
                  <a16:creationId xmlns:a16="http://schemas.microsoft.com/office/drawing/2014/main" id="{C14F05D3-39DB-4853-B704-2135FCE68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708"/>
              <a:ext cx="32" cy="0"/>
            </a:xfrm>
            <a:custGeom>
              <a:avLst/>
              <a:gdLst>
                <a:gd name="T0" fmla="*/ 0 w 32"/>
                <a:gd name="T1" fmla="*/ 0 w 32"/>
                <a:gd name="T2" fmla="*/ 0 w 32"/>
                <a:gd name="T3" fmla="*/ 0 w 32"/>
                <a:gd name="T4" fmla="*/ 0 w 32"/>
                <a:gd name="T5" fmla="*/ 32 w 32"/>
                <a:gd name="T6" fmla="*/ 32 w 32"/>
                <a:gd name="T7" fmla="*/ 32 w 32"/>
                <a:gd name="T8" fmla="*/ 32 w 32"/>
                <a:gd name="T9" fmla="*/ 32 w 32"/>
                <a:gd name="T10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14" name="Freeform 414">
              <a:extLst>
                <a:ext uri="{FF2B5EF4-FFF2-40B4-BE49-F238E27FC236}">
                  <a16:creationId xmlns:a16="http://schemas.microsoft.com/office/drawing/2014/main" id="{B247E940-5511-46D2-997D-CBCEC6F00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66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15" name="Freeform 415">
              <a:extLst>
                <a:ext uri="{FF2B5EF4-FFF2-40B4-BE49-F238E27FC236}">
                  <a16:creationId xmlns:a16="http://schemas.microsoft.com/office/drawing/2014/main" id="{04081A8D-721E-487D-90CF-343B28D1A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635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16" name="Freeform 416">
              <a:extLst>
                <a:ext uri="{FF2B5EF4-FFF2-40B4-BE49-F238E27FC236}">
                  <a16:creationId xmlns:a16="http://schemas.microsoft.com/office/drawing/2014/main" id="{9FE0A850-4C91-41B3-A66D-640A19996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60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17" name="Freeform 417">
              <a:extLst>
                <a:ext uri="{FF2B5EF4-FFF2-40B4-BE49-F238E27FC236}">
                  <a16:creationId xmlns:a16="http://schemas.microsoft.com/office/drawing/2014/main" id="{0CDD601A-B690-4447-95A1-425564766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578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18" name="Rectangle 418">
              <a:extLst>
                <a:ext uri="{FF2B5EF4-FFF2-40B4-BE49-F238E27FC236}">
                  <a16:creationId xmlns:a16="http://schemas.microsoft.com/office/drawing/2014/main" id="{4A4CF33C-3008-4502-94F2-8AF96EE3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2598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9" name="Rectangle 419">
              <a:extLst>
                <a:ext uri="{FF2B5EF4-FFF2-40B4-BE49-F238E27FC236}">
                  <a16:creationId xmlns:a16="http://schemas.microsoft.com/office/drawing/2014/main" id="{80A49ADF-BE79-433E-9125-0B5EA8418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2534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0" name="Rectangle 420">
              <a:extLst>
                <a:ext uri="{FF2B5EF4-FFF2-40B4-BE49-F238E27FC236}">
                  <a16:creationId xmlns:a16="http://schemas.microsoft.com/office/drawing/2014/main" id="{33E03BAE-FB84-4FBD-85A8-D1B3DA022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2079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1" name="Rectangle 421">
              <a:extLst>
                <a:ext uri="{FF2B5EF4-FFF2-40B4-BE49-F238E27FC236}">
                  <a16:creationId xmlns:a16="http://schemas.microsoft.com/office/drawing/2014/main" id="{6A687EF7-40CE-4BBC-B46F-BEB33DF6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2014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2" name="Rectangle 422">
              <a:extLst>
                <a:ext uri="{FF2B5EF4-FFF2-40B4-BE49-F238E27FC236}">
                  <a16:creationId xmlns:a16="http://schemas.microsoft.com/office/drawing/2014/main" id="{A37B77E3-F29C-4675-87F8-8249CA3DE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1560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3" name="Rectangle 423">
              <a:extLst>
                <a:ext uri="{FF2B5EF4-FFF2-40B4-BE49-F238E27FC236}">
                  <a16:creationId xmlns:a16="http://schemas.microsoft.com/office/drawing/2014/main" id="{B96CCE89-6C7E-4A46-9175-FEDF1D1B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495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4" name="Rectangle 424">
              <a:extLst>
                <a:ext uri="{FF2B5EF4-FFF2-40B4-BE49-F238E27FC236}">
                  <a16:creationId xmlns:a16="http://schemas.microsoft.com/office/drawing/2014/main" id="{2AD1EACD-DDF7-4BE5-AB50-6D6A70B55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1041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5" name="Rectangle 425">
              <a:extLst>
                <a:ext uri="{FF2B5EF4-FFF2-40B4-BE49-F238E27FC236}">
                  <a16:creationId xmlns:a16="http://schemas.microsoft.com/office/drawing/2014/main" id="{68446A44-8B2C-4E12-9CC3-4C0B6DCE1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976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451" name="Picture 427">
              <a:extLst>
                <a:ext uri="{FF2B5EF4-FFF2-40B4-BE49-F238E27FC236}">
                  <a16:creationId xmlns:a16="http://schemas.microsoft.com/office/drawing/2014/main" id="{836B57D3-9B50-4B29-9A25-E182EC542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" y="554"/>
              <a:ext cx="2077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2" name="Picture 428">
              <a:extLst>
                <a:ext uri="{FF2B5EF4-FFF2-40B4-BE49-F238E27FC236}">
                  <a16:creationId xmlns:a16="http://schemas.microsoft.com/office/drawing/2014/main" id="{A363B92F-429B-4E45-9DFD-96AB405CC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" y="554"/>
              <a:ext cx="2077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27" name="Freeform 429">
              <a:extLst>
                <a:ext uri="{FF2B5EF4-FFF2-40B4-BE49-F238E27FC236}">
                  <a16:creationId xmlns:a16="http://schemas.microsoft.com/office/drawing/2014/main" id="{AC1AE849-F49C-4F2C-8E83-5C6CD09D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545"/>
              <a:ext cx="804" cy="1185"/>
            </a:xfrm>
            <a:custGeom>
              <a:avLst/>
              <a:gdLst>
                <a:gd name="T0" fmla="*/ 0 w 804"/>
                <a:gd name="T1" fmla="*/ 0 h 1185"/>
                <a:gd name="T2" fmla="*/ 804 w 804"/>
                <a:gd name="T3" fmla="*/ 0 h 1185"/>
                <a:gd name="T4" fmla="*/ 804 w 804"/>
                <a:gd name="T5" fmla="*/ 1185 h 1185"/>
                <a:gd name="T6" fmla="*/ 0 w 804"/>
                <a:gd name="T7" fmla="*/ 1185 h 1185"/>
                <a:gd name="T8" fmla="*/ 0 w 804"/>
                <a:gd name="T9" fmla="*/ 0 h 1185"/>
                <a:gd name="T10" fmla="*/ 0 w 804"/>
                <a:gd name="T11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1185">
                  <a:moveTo>
                    <a:pt x="0" y="0"/>
                  </a:moveTo>
                  <a:lnTo>
                    <a:pt x="804" y="0"/>
                  </a:lnTo>
                  <a:lnTo>
                    <a:pt x="804" y="1185"/>
                  </a:lnTo>
                  <a:lnTo>
                    <a:pt x="0" y="118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28" name="Rectangle 430">
              <a:extLst>
                <a:ext uri="{FF2B5EF4-FFF2-40B4-BE49-F238E27FC236}">
                  <a16:creationId xmlns:a16="http://schemas.microsoft.com/office/drawing/2014/main" id="{A4C79119-B34A-4B5C-8538-5C7D915A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545"/>
              <a:ext cx="293" cy="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29" name="Rectangle 431">
              <a:extLst>
                <a:ext uri="{FF2B5EF4-FFF2-40B4-BE49-F238E27FC236}">
                  <a16:creationId xmlns:a16="http://schemas.microsoft.com/office/drawing/2014/main" id="{08937386-D954-4D7A-AC82-EA4FC444D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574"/>
              <a:ext cx="28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14.24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0" name="Freeform 432">
              <a:extLst>
                <a:ext uri="{FF2B5EF4-FFF2-40B4-BE49-F238E27FC236}">
                  <a16:creationId xmlns:a16="http://schemas.microsoft.com/office/drawing/2014/main" id="{416D626F-F007-415F-B316-64A7B1E3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545"/>
              <a:ext cx="1281" cy="1185"/>
            </a:xfrm>
            <a:custGeom>
              <a:avLst/>
              <a:gdLst>
                <a:gd name="T0" fmla="*/ 0 w 1281"/>
                <a:gd name="T1" fmla="*/ 0 h 1185"/>
                <a:gd name="T2" fmla="*/ 1281 w 1281"/>
                <a:gd name="T3" fmla="*/ 0 h 1185"/>
                <a:gd name="T4" fmla="*/ 1281 w 1281"/>
                <a:gd name="T5" fmla="*/ 1185 h 1185"/>
                <a:gd name="T6" fmla="*/ 0 w 1281"/>
                <a:gd name="T7" fmla="*/ 1185 h 1185"/>
                <a:gd name="T8" fmla="*/ 0 w 1281"/>
                <a:gd name="T9" fmla="*/ 0 h 1185"/>
                <a:gd name="T10" fmla="*/ 0 w 1281"/>
                <a:gd name="T11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1185">
                  <a:moveTo>
                    <a:pt x="0" y="0"/>
                  </a:moveTo>
                  <a:lnTo>
                    <a:pt x="1281" y="0"/>
                  </a:lnTo>
                  <a:lnTo>
                    <a:pt x="1281" y="1185"/>
                  </a:lnTo>
                  <a:lnTo>
                    <a:pt x="0" y="118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31" name="Rectangle 433">
              <a:extLst>
                <a:ext uri="{FF2B5EF4-FFF2-40B4-BE49-F238E27FC236}">
                  <a16:creationId xmlns:a16="http://schemas.microsoft.com/office/drawing/2014/main" id="{1C3F2C16-1F2F-4AE8-A839-E9C2F940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545"/>
              <a:ext cx="284" cy="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32" name="Rectangle 434">
              <a:extLst>
                <a:ext uri="{FF2B5EF4-FFF2-40B4-BE49-F238E27FC236}">
                  <a16:creationId xmlns:a16="http://schemas.microsoft.com/office/drawing/2014/main" id="{44F74B97-70DF-4626-991F-EB795457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561"/>
              <a:ext cx="28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14.99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3" name="Freeform 435">
              <a:extLst>
                <a:ext uri="{FF2B5EF4-FFF2-40B4-BE49-F238E27FC236}">
                  <a16:creationId xmlns:a16="http://schemas.microsoft.com/office/drawing/2014/main" id="{42504E55-5DE6-42E8-A22D-AFEB62992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1730"/>
              <a:ext cx="804" cy="901"/>
            </a:xfrm>
            <a:custGeom>
              <a:avLst/>
              <a:gdLst>
                <a:gd name="T0" fmla="*/ 0 w 804"/>
                <a:gd name="T1" fmla="*/ 0 h 901"/>
                <a:gd name="T2" fmla="*/ 804 w 804"/>
                <a:gd name="T3" fmla="*/ 0 h 901"/>
                <a:gd name="T4" fmla="*/ 804 w 804"/>
                <a:gd name="T5" fmla="*/ 901 h 901"/>
                <a:gd name="T6" fmla="*/ 0 w 804"/>
                <a:gd name="T7" fmla="*/ 901 h 901"/>
                <a:gd name="T8" fmla="*/ 0 w 804"/>
                <a:gd name="T9" fmla="*/ 0 h 901"/>
                <a:gd name="T10" fmla="*/ 0 w 804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901">
                  <a:moveTo>
                    <a:pt x="0" y="0"/>
                  </a:moveTo>
                  <a:lnTo>
                    <a:pt x="804" y="0"/>
                  </a:lnTo>
                  <a:lnTo>
                    <a:pt x="804" y="901"/>
                  </a:lnTo>
                  <a:lnTo>
                    <a:pt x="0" y="9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34" name="Rectangle 436">
              <a:extLst>
                <a:ext uri="{FF2B5EF4-FFF2-40B4-BE49-F238E27FC236}">
                  <a16:creationId xmlns:a16="http://schemas.microsoft.com/office/drawing/2014/main" id="{B48F951A-2826-4480-9E83-76077F385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501"/>
              <a:ext cx="293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35" name="Rectangle 437">
              <a:extLst>
                <a:ext uri="{FF2B5EF4-FFF2-40B4-BE49-F238E27FC236}">
                  <a16:creationId xmlns:a16="http://schemas.microsoft.com/office/drawing/2014/main" id="{338612C1-3040-4D0E-9222-D5BE58440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509"/>
              <a:ext cx="28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59.50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6" name="Freeform 438">
              <a:extLst>
                <a:ext uri="{FF2B5EF4-FFF2-40B4-BE49-F238E27FC236}">
                  <a16:creationId xmlns:a16="http://schemas.microsoft.com/office/drawing/2014/main" id="{7083B173-AC75-4C0B-A5F6-0B65F7CE7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1730"/>
              <a:ext cx="1281" cy="901"/>
            </a:xfrm>
            <a:custGeom>
              <a:avLst/>
              <a:gdLst>
                <a:gd name="T0" fmla="*/ 0 w 1281"/>
                <a:gd name="T1" fmla="*/ 0 h 901"/>
                <a:gd name="T2" fmla="*/ 1281 w 1281"/>
                <a:gd name="T3" fmla="*/ 0 h 901"/>
                <a:gd name="T4" fmla="*/ 1281 w 1281"/>
                <a:gd name="T5" fmla="*/ 901 h 901"/>
                <a:gd name="T6" fmla="*/ 0 w 1281"/>
                <a:gd name="T7" fmla="*/ 901 h 901"/>
                <a:gd name="T8" fmla="*/ 0 w 1281"/>
                <a:gd name="T9" fmla="*/ 0 h 901"/>
                <a:gd name="T10" fmla="*/ 0 w 1281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901">
                  <a:moveTo>
                    <a:pt x="0" y="0"/>
                  </a:moveTo>
                  <a:lnTo>
                    <a:pt x="1281" y="0"/>
                  </a:lnTo>
                  <a:lnTo>
                    <a:pt x="1281" y="901"/>
                  </a:lnTo>
                  <a:lnTo>
                    <a:pt x="0" y="9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37" name="Rectangle 439">
              <a:extLst>
                <a:ext uri="{FF2B5EF4-FFF2-40B4-BE49-F238E27FC236}">
                  <a16:creationId xmlns:a16="http://schemas.microsoft.com/office/drawing/2014/main" id="{88C7E717-7E88-4519-9C49-1B07054E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2501"/>
              <a:ext cx="284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38" name="Rectangle 440">
              <a:extLst>
                <a:ext uri="{FF2B5EF4-FFF2-40B4-BE49-F238E27FC236}">
                  <a16:creationId xmlns:a16="http://schemas.microsoft.com/office/drawing/2014/main" id="{806339B3-A8C7-44A7-B301-DF8DE3C8D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495"/>
              <a:ext cx="28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11.26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9" name="Freeform 441">
              <a:extLst>
                <a:ext uri="{FF2B5EF4-FFF2-40B4-BE49-F238E27FC236}">
                  <a16:creationId xmlns:a16="http://schemas.microsoft.com/office/drawing/2014/main" id="{6F8ABD6F-31D8-4F4E-A930-D2B78660A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545"/>
              <a:ext cx="2085" cy="2086"/>
            </a:xfrm>
            <a:custGeom>
              <a:avLst/>
              <a:gdLst>
                <a:gd name="T0" fmla="*/ 0 w 2085"/>
                <a:gd name="T1" fmla="*/ 0 h 2086"/>
                <a:gd name="T2" fmla="*/ 2085 w 2085"/>
                <a:gd name="T3" fmla="*/ 0 h 2086"/>
                <a:gd name="T4" fmla="*/ 2085 w 2085"/>
                <a:gd name="T5" fmla="*/ 2086 h 2086"/>
                <a:gd name="T6" fmla="*/ 0 w 2085"/>
                <a:gd name="T7" fmla="*/ 2086 h 2086"/>
                <a:gd name="T8" fmla="*/ 0 w 2085"/>
                <a:gd name="T9" fmla="*/ 0 h 2086"/>
                <a:gd name="T10" fmla="*/ 0 w 2085"/>
                <a:gd name="T11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5" h="2086">
                  <a:moveTo>
                    <a:pt x="0" y="0"/>
                  </a:moveTo>
                  <a:lnTo>
                    <a:pt x="2085" y="0"/>
                  </a:lnTo>
                  <a:lnTo>
                    <a:pt x="2085" y="2086"/>
                  </a:lnTo>
                  <a:lnTo>
                    <a:pt x="0" y="208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</p:grpSp>
      <p:grpSp>
        <p:nvGrpSpPr>
          <p:cNvPr id="1442" name="Group 444">
            <a:extLst>
              <a:ext uri="{FF2B5EF4-FFF2-40B4-BE49-F238E27FC236}">
                <a16:creationId xmlns:a16="http://schemas.microsoft.com/office/drawing/2014/main" id="{2C2FAF08-84AD-4393-99F4-2753DF1887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4560" y="3855829"/>
            <a:ext cx="2171224" cy="2182892"/>
            <a:chOff x="2619" y="471"/>
            <a:chExt cx="2233" cy="2245"/>
          </a:xfrm>
        </p:grpSpPr>
        <p:sp>
          <p:nvSpPr>
            <p:cNvPr id="1445" name="Rectangle 446">
              <a:extLst>
                <a:ext uri="{FF2B5EF4-FFF2-40B4-BE49-F238E27FC236}">
                  <a16:creationId xmlns:a16="http://schemas.microsoft.com/office/drawing/2014/main" id="{E729B52A-4ED7-4012-AFFC-3DF3AB0F0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471"/>
              <a:ext cx="1986" cy="1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46" name="Freeform 447">
              <a:extLst>
                <a:ext uri="{FF2B5EF4-FFF2-40B4-BE49-F238E27FC236}">
                  <a16:creationId xmlns:a16="http://schemas.microsoft.com/office/drawing/2014/main" id="{F61C72BC-A180-4B2D-84A8-55BD661B0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" y="2465"/>
              <a:ext cx="0" cy="47"/>
            </a:xfrm>
            <a:custGeom>
              <a:avLst/>
              <a:gdLst>
                <a:gd name="T0" fmla="*/ 0 h 47"/>
                <a:gd name="T1" fmla="*/ 0 h 47"/>
                <a:gd name="T2" fmla="*/ 0 h 47"/>
                <a:gd name="T3" fmla="*/ 47 h 47"/>
                <a:gd name="T4" fmla="*/ 47 h 47"/>
                <a:gd name="T5" fmla="*/ 47 h 47"/>
                <a:gd name="T6" fmla="*/ 47 h 47"/>
                <a:gd name="T7" fmla="*/ 47 h 47"/>
                <a:gd name="T8" fmla="*/ 0 h 47"/>
                <a:gd name="T9" fmla="*/ 0 h 47"/>
                <a:gd name="T10" fmla="*/ 0 h 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47" name="Freeform 448">
              <a:extLst>
                <a:ext uri="{FF2B5EF4-FFF2-40B4-BE49-F238E27FC236}">
                  <a16:creationId xmlns:a16="http://schemas.microsoft.com/office/drawing/2014/main" id="{C880FC1F-A939-4160-B2A8-5BA1841FC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48" name="Freeform 449">
              <a:extLst>
                <a:ext uri="{FF2B5EF4-FFF2-40B4-BE49-F238E27FC236}">
                  <a16:creationId xmlns:a16="http://schemas.microsoft.com/office/drawing/2014/main" id="{B97C4C5D-380C-4091-B1C7-7B40A0996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49" name="Freeform 450">
              <a:extLst>
                <a:ext uri="{FF2B5EF4-FFF2-40B4-BE49-F238E27FC236}">
                  <a16:creationId xmlns:a16="http://schemas.microsoft.com/office/drawing/2014/main" id="{AD34432A-69CE-4279-AF82-58F0B911D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50" name="Freeform 451">
              <a:extLst>
                <a:ext uri="{FF2B5EF4-FFF2-40B4-BE49-F238E27FC236}">
                  <a16:creationId xmlns:a16="http://schemas.microsoft.com/office/drawing/2014/main" id="{CB2E4EE1-59E7-4488-A35D-A3E3445F8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2465"/>
              <a:ext cx="0" cy="31"/>
            </a:xfrm>
            <a:custGeom>
              <a:avLst/>
              <a:gdLst>
                <a:gd name="T0" fmla="*/ 0 h 31"/>
                <a:gd name="T1" fmla="*/ 0 h 31"/>
                <a:gd name="T2" fmla="*/ 0 h 31"/>
                <a:gd name="T3" fmla="*/ 31 h 31"/>
                <a:gd name="T4" fmla="*/ 31 h 31"/>
                <a:gd name="T5" fmla="*/ 31 h 31"/>
                <a:gd name="T6" fmla="*/ 31 h 31"/>
                <a:gd name="T7" fmla="*/ 31 h 31"/>
                <a:gd name="T8" fmla="*/ 0 h 31"/>
                <a:gd name="T9" fmla="*/ 0 h 31"/>
                <a:gd name="T10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53" name="Freeform 452">
              <a:extLst>
                <a:ext uri="{FF2B5EF4-FFF2-40B4-BE49-F238E27FC236}">
                  <a16:creationId xmlns:a16="http://schemas.microsoft.com/office/drawing/2014/main" id="{554718B4-75DF-4963-B4EA-DC58FFA20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54" name="Freeform 453">
              <a:extLst>
                <a:ext uri="{FF2B5EF4-FFF2-40B4-BE49-F238E27FC236}">
                  <a16:creationId xmlns:a16="http://schemas.microsoft.com/office/drawing/2014/main" id="{63AE1B12-308E-4587-9B24-1C8F2984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55" name="Freeform 454">
              <a:extLst>
                <a:ext uri="{FF2B5EF4-FFF2-40B4-BE49-F238E27FC236}">
                  <a16:creationId xmlns:a16="http://schemas.microsoft.com/office/drawing/2014/main" id="{458CAC24-23DD-4DAB-ADBD-A4B1C17CD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9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56" name="Freeform 455">
              <a:extLst>
                <a:ext uri="{FF2B5EF4-FFF2-40B4-BE49-F238E27FC236}">
                  <a16:creationId xmlns:a16="http://schemas.microsoft.com/office/drawing/2014/main" id="{BF6EB3FF-A84C-4495-83DA-A7CAE17B4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57" name="Freeform 456">
              <a:extLst>
                <a:ext uri="{FF2B5EF4-FFF2-40B4-BE49-F238E27FC236}">
                  <a16:creationId xmlns:a16="http://schemas.microsoft.com/office/drawing/2014/main" id="{BA55B68F-24EF-4A10-A772-6D67D4214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" y="2465"/>
              <a:ext cx="0" cy="47"/>
            </a:xfrm>
            <a:custGeom>
              <a:avLst/>
              <a:gdLst>
                <a:gd name="T0" fmla="*/ 0 h 47"/>
                <a:gd name="T1" fmla="*/ 0 h 47"/>
                <a:gd name="T2" fmla="*/ 0 h 47"/>
                <a:gd name="T3" fmla="*/ 47 h 47"/>
                <a:gd name="T4" fmla="*/ 47 h 47"/>
                <a:gd name="T5" fmla="*/ 47 h 47"/>
                <a:gd name="T6" fmla="*/ 47 h 47"/>
                <a:gd name="T7" fmla="*/ 47 h 47"/>
                <a:gd name="T8" fmla="*/ 0 h 47"/>
                <a:gd name="T9" fmla="*/ 0 h 47"/>
                <a:gd name="T10" fmla="*/ 0 h 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58" name="Freeform 457">
              <a:extLst>
                <a:ext uri="{FF2B5EF4-FFF2-40B4-BE49-F238E27FC236}">
                  <a16:creationId xmlns:a16="http://schemas.microsoft.com/office/drawing/2014/main" id="{4354995E-E7EC-445C-B196-D26F84CE4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59" name="Freeform 458">
              <a:extLst>
                <a:ext uri="{FF2B5EF4-FFF2-40B4-BE49-F238E27FC236}">
                  <a16:creationId xmlns:a16="http://schemas.microsoft.com/office/drawing/2014/main" id="{D9F8F773-F25F-43E0-8EFC-4D8012E83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0" name="Freeform 459">
              <a:extLst>
                <a:ext uri="{FF2B5EF4-FFF2-40B4-BE49-F238E27FC236}">
                  <a16:creationId xmlns:a16="http://schemas.microsoft.com/office/drawing/2014/main" id="{4535DE5E-F52B-4841-AF55-DCC534C7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1" name="Freeform 460">
              <a:extLst>
                <a:ext uri="{FF2B5EF4-FFF2-40B4-BE49-F238E27FC236}">
                  <a16:creationId xmlns:a16="http://schemas.microsoft.com/office/drawing/2014/main" id="{92436782-6330-4A93-A8EA-B9148B8D2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2465"/>
              <a:ext cx="0" cy="31"/>
            </a:xfrm>
            <a:custGeom>
              <a:avLst/>
              <a:gdLst>
                <a:gd name="T0" fmla="*/ 0 h 31"/>
                <a:gd name="T1" fmla="*/ 0 h 31"/>
                <a:gd name="T2" fmla="*/ 0 h 31"/>
                <a:gd name="T3" fmla="*/ 31 h 31"/>
                <a:gd name="T4" fmla="*/ 31 h 31"/>
                <a:gd name="T5" fmla="*/ 31 h 31"/>
                <a:gd name="T6" fmla="*/ 31 h 31"/>
                <a:gd name="T7" fmla="*/ 31 h 31"/>
                <a:gd name="T8" fmla="*/ 0 h 31"/>
                <a:gd name="T9" fmla="*/ 0 h 31"/>
                <a:gd name="T10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2" name="Freeform 461">
              <a:extLst>
                <a:ext uri="{FF2B5EF4-FFF2-40B4-BE49-F238E27FC236}">
                  <a16:creationId xmlns:a16="http://schemas.microsoft.com/office/drawing/2014/main" id="{AF7D6C16-6734-4912-83E3-1580CA74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3" name="Freeform 462">
              <a:extLst>
                <a:ext uri="{FF2B5EF4-FFF2-40B4-BE49-F238E27FC236}">
                  <a16:creationId xmlns:a16="http://schemas.microsoft.com/office/drawing/2014/main" id="{2EF25917-1A90-4DF8-A917-5070EFCAC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4" name="Freeform 463">
              <a:extLst>
                <a:ext uri="{FF2B5EF4-FFF2-40B4-BE49-F238E27FC236}">
                  <a16:creationId xmlns:a16="http://schemas.microsoft.com/office/drawing/2014/main" id="{F1FFEAFA-3E99-419C-8CEB-4F5B5C88A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5" name="Freeform 464">
              <a:extLst>
                <a:ext uri="{FF2B5EF4-FFF2-40B4-BE49-F238E27FC236}">
                  <a16:creationId xmlns:a16="http://schemas.microsoft.com/office/drawing/2014/main" id="{6A25B3C4-CE76-4EFC-91A6-DEAC8E2CC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6" name="Freeform 465">
              <a:extLst>
                <a:ext uri="{FF2B5EF4-FFF2-40B4-BE49-F238E27FC236}">
                  <a16:creationId xmlns:a16="http://schemas.microsoft.com/office/drawing/2014/main" id="{4292C1FD-C354-4FB7-B6BD-BA31E57C1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2465"/>
              <a:ext cx="0" cy="47"/>
            </a:xfrm>
            <a:custGeom>
              <a:avLst/>
              <a:gdLst>
                <a:gd name="T0" fmla="*/ 0 h 47"/>
                <a:gd name="T1" fmla="*/ 0 h 47"/>
                <a:gd name="T2" fmla="*/ 0 h 47"/>
                <a:gd name="T3" fmla="*/ 47 h 47"/>
                <a:gd name="T4" fmla="*/ 47 h 47"/>
                <a:gd name="T5" fmla="*/ 47 h 47"/>
                <a:gd name="T6" fmla="*/ 47 h 47"/>
                <a:gd name="T7" fmla="*/ 47 h 47"/>
                <a:gd name="T8" fmla="*/ 0 h 47"/>
                <a:gd name="T9" fmla="*/ 0 h 47"/>
                <a:gd name="T10" fmla="*/ 0 h 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7" name="Freeform 466">
              <a:extLst>
                <a:ext uri="{FF2B5EF4-FFF2-40B4-BE49-F238E27FC236}">
                  <a16:creationId xmlns:a16="http://schemas.microsoft.com/office/drawing/2014/main" id="{7B4D3E84-4A4D-4ED7-95F0-3DC1EB22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8" name="Freeform 467">
              <a:extLst>
                <a:ext uri="{FF2B5EF4-FFF2-40B4-BE49-F238E27FC236}">
                  <a16:creationId xmlns:a16="http://schemas.microsoft.com/office/drawing/2014/main" id="{5C5E07B6-CEE9-42C6-B9E8-F6CB9377C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69" name="Freeform 468">
              <a:extLst>
                <a:ext uri="{FF2B5EF4-FFF2-40B4-BE49-F238E27FC236}">
                  <a16:creationId xmlns:a16="http://schemas.microsoft.com/office/drawing/2014/main" id="{22231CA9-FABC-4664-97FA-6E4570DAD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0" name="Freeform 469">
              <a:extLst>
                <a:ext uri="{FF2B5EF4-FFF2-40B4-BE49-F238E27FC236}">
                  <a16:creationId xmlns:a16="http://schemas.microsoft.com/office/drawing/2014/main" id="{4C27CFD2-6F0D-4E1E-B225-B363289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2465"/>
              <a:ext cx="0" cy="31"/>
            </a:xfrm>
            <a:custGeom>
              <a:avLst/>
              <a:gdLst>
                <a:gd name="T0" fmla="*/ 0 h 31"/>
                <a:gd name="T1" fmla="*/ 0 h 31"/>
                <a:gd name="T2" fmla="*/ 0 h 31"/>
                <a:gd name="T3" fmla="*/ 31 h 31"/>
                <a:gd name="T4" fmla="*/ 31 h 31"/>
                <a:gd name="T5" fmla="*/ 31 h 31"/>
                <a:gd name="T6" fmla="*/ 31 h 31"/>
                <a:gd name="T7" fmla="*/ 31 h 31"/>
                <a:gd name="T8" fmla="*/ 0 h 31"/>
                <a:gd name="T9" fmla="*/ 0 h 31"/>
                <a:gd name="T10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1" name="Freeform 470">
              <a:extLst>
                <a:ext uri="{FF2B5EF4-FFF2-40B4-BE49-F238E27FC236}">
                  <a16:creationId xmlns:a16="http://schemas.microsoft.com/office/drawing/2014/main" id="{348B092B-3310-4C4E-AF5B-3B347001F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2" name="Freeform 471">
              <a:extLst>
                <a:ext uri="{FF2B5EF4-FFF2-40B4-BE49-F238E27FC236}">
                  <a16:creationId xmlns:a16="http://schemas.microsoft.com/office/drawing/2014/main" id="{C01EEE17-6A70-43C9-85E4-069E5116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3" name="Freeform 472">
              <a:extLst>
                <a:ext uri="{FF2B5EF4-FFF2-40B4-BE49-F238E27FC236}">
                  <a16:creationId xmlns:a16="http://schemas.microsoft.com/office/drawing/2014/main" id="{94C4F1D5-CA22-43D7-9DA2-09E0424CE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4" name="Freeform 473">
              <a:extLst>
                <a:ext uri="{FF2B5EF4-FFF2-40B4-BE49-F238E27FC236}">
                  <a16:creationId xmlns:a16="http://schemas.microsoft.com/office/drawing/2014/main" id="{FD41A8F1-84DE-4466-B83F-CD76188A1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5" name="Freeform 474">
              <a:extLst>
                <a:ext uri="{FF2B5EF4-FFF2-40B4-BE49-F238E27FC236}">
                  <a16:creationId xmlns:a16="http://schemas.microsoft.com/office/drawing/2014/main" id="{801CFE3E-BF26-4913-86CA-0ED207906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2465"/>
              <a:ext cx="0" cy="47"/>
            </a:xfrm>
            <a:custGeom>
              <a:avLst/>
              <a:gdLst>
                <a:gd name="T0" fmla="*/ 0 h 47"/>
                <a:gd name="T1" fmla="*/ 0 h 47"/>
                <a:gd name="T2" fmla="*/ 0 h 47"/>
                <a:gd name="T3" fmla="*/ 47 h 47"/>
                <a:gd name="T4" fmla="*/ 47 h 47"/>
                <a:gd name="T5" fmla="*/ 47 h 47"/>
                <a:gd name="T6" fmla="*/ 47 h 47"/>
                <a:gd name="T7" fmla="*/ 47 h 47"/>
                <a:gd name="T8" fmla="*/ 0 h 47"/>
                <a:gd name="T9" fmla="*/ 0 h 47"/>
                <a:gd name="T10" fmla="*/ 0 h 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6" name="Freeform 475">
              <a:extLst>
                <a:ext uri="{FF2B5EF4-FFF2-40B4-BE49-F238E27FC236}">
                  <a16:creationId xmlns:a16="http://schemas.microsoft.com/office/drawing/2014/main" id="{E127A3B1-607A-48AE-9DB1-00EC171C0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7" name="Freeform 476">
              <a:extLst>
                <a:ext uri="{FF2B5EF4-FFF2-40B4-BE49-F238E27FC236}">
                  <a16:creationId xmlns:a16="http://schemas.microsoft.com/office/drawing/2014/main" id="{E9B24893-6620-430C-A454-1CBC8C4F7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8" name="Freeform 477">
              <a:extLst>
                <a:ext uri="{FF2B5EF4-FFF2-40B4-BE49-F238E27FC236}">
                  <a16:creationId xmlns:a16="http://schemas.microsoft.com/office/drawing/2014/main" id="{0DAE61BA-EAF0-4BE3-93AC-3BC342EC4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79" name="Freeform 478">
              <a:extLst>
                <a:ext uri="{FF2B5EF4-FFF2-40B4-BE49-F238E27FC236}">
                  <a16:creationId xmlns:a16="http://schemas.microsoft.com/office/drawing/2014/main" id="{92226127-38E4-4A1A-A64F-7E8FFDD3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" y="2465"/>
              <a:ext cx="0" cy="31"/>
            </a:xfrm>
            <a:custGeom>
              <a:avLst/>
              <a:gdLst>
                <a:gd name="T0" fmla="*/ 0 h 31"/>
                <a:gd name="T1" fmla="*/ 0 h 31"/>
                <a:gd name="T2" fmla="*/ 0 h 31"/>
                <a:gd name="T3" fmla="*/ 31 h 31"/>
                <a:gd name="T4" fmla="*/ 31 h 31"/>
                <a:gd name="T5" fmla="*/ 31 h 31"/>
                <a:gd name="T6" fmla="*/ 31 h 31"/>
                <a:gd name="T7" fmla="*/ 31 h 31"/>
                <a:gd name="T8" fmla="*/ 0 h 31"/>
                <a:gd name="T9" fmla="*/ 0 h 31"/>
                <a:gd name="T10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80" name="Freeform 479">
              <a:extLst>
                <a:ext uri="{FF2B5EF4-FFF2-40B4-BE49-F238E27FC236}">
                  <a16:creationId xmlns:a16="http://schemas.microsoft.com/office/drawing/2014/main" id="{48B4EDF8-4920-426D-9BE7-159C90159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81" name="Freeform 480">
              <a:extLst>
                <a:ext uri="{FF2B5EF4-FFF2-40B4-BE49-F238E27FC236}">
                  <a16:creationId xmlns:a16="http://schemas.microsoft.com/office/drawing/2014/main" id="{4EBBE762-D9AF-4060-8E82-54F88762A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82" name="Freeform 481">
              <a:extLst>
                <a:ext uri="{FF2B5EF4-FFF2-40B4-BE49-F238E27FC236}">
                  <a16:creationId xmlns:a16="http://schemas.microsoft.com/office/drawing/2014/main" id="{C5E7D4A1-995B-4B05-9E36-BF91444E3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83" name="Freeform 482">
              <a:extLst>
                <a:ext uri="{FF2B5EF4-FFF2-40B4-BE49-F238E27FC236}">
                  <a16:creationId xmlns:a16="http://schemas.microsoft.com/office/drawing/2014/main" id="{3E16919B-0F38-4B27-92C4-F8A1DFDBC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" y="2465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84" name="Rectangle 483">
              <a:extLst>
                <a:ext uri="{FF2B5EF4-FFF2-40B4-BE49-F238E27FC236}">
                  <a16:creationId xmlns:a16="http://schemas.microsoft.com/office/drawing/2014/main" id="{A37CE5B9-E485-48A7-B163-3AC4D166F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2589"/>
              <a:ext cx="17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5" name="Rectangle 484">
              <a:extLst>
                <a:ext uri="{FF2B5EF4-FFF2-40B4-BE49-F238E27FC236}">
                  <a16:creationId xmlns:a16="http://schemas.microsoft.com/office/drawing/2014/main" id="{2B979BDC-7BBE-4413-BAB0-E817513C9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527"/>
              <a:ext cx="1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6" name="Rectangle 485">
              <a:extLst>
                <a:ext uri="{FF2B5EF4-FFF2-40B4-BE49-F238E27FC236}">
                  <a16:creationId xmlns:a16="http://schemas.microsoft.com/office/drawing/2014/main" id="{137C171C-7B93-4EF0-A218-0F30DAD91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589"/>
              <a:ext cx="17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7" name="Rectangle 486">
              <a:extLst>
                <a:ext uri="{FF2B5EF4-FFF2-40B4-BE49-F238E27FC236}">
                  <a16:creationId xmlns:a16="http://schemas.microsoft.com/office/drawing/2014/main" id="{0B5D4877-61E2-44D2-8181-4779A7782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527"/>
              <a:ext cx="1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8" name="Rectangle 487">
              <a:extLst>
                <a:ext uri="{FF2B5EF4-FFF2-40B4-BE49-F238E27FC236}">
                  <a16:creationId xmlns:a16="http://schemas.microsoft.com/office/drawing/2014/main" id="{11688E96-9329-4A79-A4BD-A4AC94BE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589"/>
              <a:ext cx="17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9" name="Rectangle 488">
              <a:extLst>
                <a:ext uri="{FF2B5EF4-FFF2-40B4-BE49-F238E27FC236}">
                  <a16:creationId xmlns:a16="http://schemas.microsoft.com/office/drawing/2014/main" id="{1848EC9C-D1F3-4B1A-8FB8-EFBD8ECC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2527"/>
              <a:ext cx="1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0" name="Rectangle 489">
              <a:extLst>
                <a:ext uri="{FF2B5EF4-FFF2-40B4-BE49-F238E27FC236}">
                  <a16:creationId xmlns:a16="http://schemas.microsoft.com/office/drawing/2014/main" id="{5AA82096-1067-4270-AB6E-A57E52AB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2589"/>
              <a:ext cx="17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1" name="Rectangle 490">
              <a:extLst>
                <a:ext uri="{FF2B5EF4-FFF2-40B4-BE49-F238E27FC236}">
                  <a16:creationId xmlns:a16="http://schemas.microsoft.com/office/drawing/2014/main" id="{BE619CEE-AB22-41CC-889F-625191991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527"/>
              <a:ext cx="1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3" name="Freeform 492">
              <a:extLst>
                <a:ext uri="{FF2B5EF4-FFF2-40B4-BE49-F238E27FC236}">
                  <a16:creationId xmlns:a16="http://schemas.microsoft.com/office/drawing/2014/main" id="{744AB97C-41E7-428F-A138-761B5465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2458"/>
              <a:ext cx="47" cy="0"/>
            </a:xfrm>
            <a:custGeom>
              <a:avLst/>
              <a:gdLst>
                <a:gd name="T0" fmla="*/ 0 w 47"/>
                <a:gd name="T1" fmla="*/ 0 w 47"/>
                <a:gd name="T2" fmla="*/ 0 w 47"/>
                <a:gd name="T3" fmla="*/ 0 w 47"/>
                <a:gd name="T4" fmla="*/ 0 w 47"/>
                <a:gd name="T5" fmla="*/ 47 w 47"/>
                <a:gd name="T6" fmla="*/ 47 w 47"/>
                <a:gd name="T7" fmla="*/ 47 w 47"/>
                <a:gd name="T8" fmla="*/ 47 w 47"/>
                <a:gd name="T9" fmla="*/ 47 w 47"/>
                <a:gd name="T10" fmla="*/ 0 w 4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94" name="Freeform 493">
              <a:extLst>
                <a:ext uri="{FF2B5EF4-FFF2-40B4-BE49-F238E27FC236}">
                  <a16:creationId xmlns:a16="http://schemas.microsoft.com/office/drawing/2014/main" id="{227016A7-7D16-4918-A377-70320A486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31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95" name="Freeform 494">
              <a:extLst>
                <a:ext uri="{FF2B5EF4-FFF2-40B4-BE49-F238E27FC236}">
                  <a16:creationId xmlns:a16="http://schemas.microsoft.com/office/drawing/2014/main" id="{8B0BF5E1-9E17-472A-A1F5-578EF43E7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22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96" name="Freeform 495">
              <a:extLst>
                <a:ext uri="{FF2B5EF4-FFF2-40B4-BE49-F238E27FC236}">
                  <a16:creationId xmlns:a16="http://schemas.microsoft.com/office/drawing/2014/main" id="{D10A15C3-EFA4-436C-8A8F-F46EC9CE7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164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97" name="Freeform 496">
              <a:extLst>
                <a:ext uri="{FF2B5EF4-FFF2-40B4-BE49-F238E27FC236}">
                  <a16:creationId xmlns:a16="http://schemas.microsoft.com/office/drawing/2014/main" id="{251FE47A-73E2-4D11-9689-07CB2B29D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2117"/>
              <a:ext cx="31" cy="0"/>
            </a:xfrm>
            <a:custGeom>
              <a:avLst/>
              <a:gdLst>
                <a:gd name="T0" fmla="*/ 0 w 31"/>
                <a:gd name="T1" fmla="*/ 0 w 31"/>
                <a:gd name="T2" fmla="*/ 0 w 31"/>
                <a:gd name="T3" fmla="*/ 0 w 31"/>
                <a:gd name="T4" fmla="*/ 0 w 31"/>
                <a:gd name="T5" fmla="*/ 31 w 31"/>
                <a:gd name="T6" fmla="*/ 31 w 31"/>
                <a:gd name="T7" fmla="*/ 31 w 31"/>
                <a:gd name="T8" fmla="*/ 31 w 31"/>
                <a:gd name="T9" fmla="*/ 31 w 31"/>
                <a:gd name="T10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98" name="Freeform 497">
              <a:extLst>
                <a:ext uri="{FF2B5EF4-FFF2-40B4-BE49-F238E27FC236}">
                  <a16:creationId xmlns:a16="http://schemas.microsoft.com/office/drawing/2014/main" id="{AD6448FA-1B70-4FD1-8CDA-4D6F3DA06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7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499" name="Freeform 498">
              <a:extLst>
                <a:ext uri="{FF2B5EF4-FFF2-40B4-BE49-F238E27FC236}">
                  <a16:creationId xmlns:a16="http://schemas.microsoft.com/office/drawing/2014/main" id="{817983EF-62D6-4A49-B56D-7AEFE7762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40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0" name="Freeform 499">
              <a:extLst>
                <a:ext uri="{FF2B5EF4-FFF2-40B4-BE49-F238E27FC236}">
                  <a16:creationId xmlns:a16="http://schemas.microsoft.com/office/drawing/2014/main" id="{A0951A8C-99BE-471D-A962-646FB9ED2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1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1" name="Freeform 500">
              <a:extLst>
                <a:ext uri="{FF2B5EF4-FFF2-40B4-BE49-F238E27FC236}">
                  <a16:creationId xmlns:a16="http://schemas.microsoft.com/office/drawing/2014/main" id="{1FEE6F40-FA3E-434B-BF2E-7EA576413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98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2" name="Freeform 501">
              <a:extLst>
                <a:ext uri="{FF2B5EF4-FFF2-40B4-BE49-F238E27FC236}">
                  <a16:creationId xmlns:a16="http://schemas.microsoft.com/office/drawing/2014/main" id="{FC9DEEAC-4D31-4D5B-B7B6-FA0B6BDC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1963"/>
              <a:ext cx="47" cy="0"/>
            </a:xfrm>
            <a:custGeom>
              <a:avLst/>
              <a:gdLst>
                <a:gd name="T0" fmla="*/ 0 w 47"/>
                <a:gd name="T1" fmla="*/ 0 w 47"/>
                <a:gd name="T2" fmla="*/ 0 w 47"/>
                <a:gd name="T3" fmla="*/ 0 w 47"/>
                <a:gd name="T4" fmla="*/ 0 w 47"/>
                <a:gd name="T5" fmla="*/ 47 w 47"/>
                <a:gd name="T6" fmla="*/ 47 w 47"/>
                <a:gd name="T7" fmla="*/ 47 w 47"/>
                <a:gd name="T8" fmla="*/ 47 w 47"/>
                <a:gd name="T9" fmla="*/ 47 w 47"/>
                <a:gd name="T10" fmla="*/ 0 w 4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3" name="Freeform 502">
              <a:extLst>
                <a:ext uri="{FF2B5EF4-FFF2-40B4-BE49-F238E27FC236}">
                  <a16:creationId xmlns:a16="http://schemas.microsoft.com/office/drawing/2014/main" id="{DFA8F61E-76E2-4902-B825-C4F95759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81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4" name="Freeform 503">
              <a:extLst>
                <a:ext uri="{FF2B5EF4-FFF2-40B4-BE49-F238E27FC236}">
                  <a16:creationId xmlns:a16="http://schemas.microsoft.com/office/drawing/2014/main" id="{A8502009-C255-4E77-804D-C5AB310F1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73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5" name="Freeform 504">
              <a:extLst>
                <a:ext uri="{FF2B5EF4-FFF2-40B4-BE49-F238E27FC236}">
                  <a16:creationId xmlns:a16="http://schemas.microsoft.com/office/drawing/2014/main" id="{BC6B789A-5798-4DFD-8CCE-9919BEE02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66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6" name="Freeform 505">
              <a:extLst>
                <a:ext uri="{FF2B5EF4-FFF2-40B4-BE49-F238E27FC236}">
                  <a16:creationId xmlns:a16="http://schemas.microsoft.com/office/drawing/2014/main" id="{CDBB39E5-D5D5-4094-95E2-9C26657D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1623"/>
              <a:ext cx="31" cy="0"/>
            </a:xfrm>
            <a:custGeom>
              <a:avLst/>
              <a:gdLst>
                <a:gd name="T0" fmla="*/ 0 w 31"/>
                <a:gd name="T1" fmla="*/ 0 w 31"/>
                <a:gd name="T2" fmla="*/ 0 w 31"/>
                <a:gd name="T3" fmla="*/ 0 w 31"/>
                <a:gd name="T4" fmla="*/ 0 w 31"/>
                <a:gd name="T5" fmla="*/ 31 w 31"/>
                <a:gd name="T6" fmla="*/ 31 w 31"/>
                <a:gd name="T7" fmla="*/ 31 w 31"/>
                <a:gd name="T8" fmla="*/ 31 w 31"/>
                <a:gd name="T9" fmla="*/ 31 w 31"/>
                <a:gd name="T10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7" name="Freeform 506">
              <a:extLst>
                <a:ext uri="{FF2B5EF4-FFF2-40B4-BE49-F238E27FC236}">
                  <a16:creationId xmlns:a16="http://schemas.microsoft.com/office/drawing/2014/main" id="{FCED054B-FD0F-40D3-810D-523772DF5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57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8" name="Freeform 507">
              <a:extLst>
                <a:ext uri="{FF2B5EF4-FFF2-40B4-BE49-F238E27FC236}">
                  <a16:creationId xmlns:a16="http://schemas.microsoft.com/office/drawing/2014/main" id="{4E051129-2917-45B7-8125-150B7FA92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54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09" name="Freeform 508">
              <a:extLst>
                <a:ext uri="{FF2B5EF4-FFF2-40B4-BE49-F238E27FC236}">
                  <a16:creationId xmlns:a16="http://schemas.microsoft.com/office/drawing/2014/main" id="{913488BC-04C7-420C-989A-094719E15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515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0" name="Freeform 509">
              <a:extLst>
                <a:ext uri="{FF2B5EF4-FFF2-40B4-BE49-F238E27FC236}">
                  <a16:creationId xmlns:a16="http://schemas.microsoft.com/office/drawing/2014/main" id="{3F332FD5-247E-4163-B08C-4F1233333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49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1" name="Freeform 510">
              <a:extLst>
                <a:ext uri="{FF2B5EF4-FFF2-40B4-BE49-F238E27FC236}">
                  <a16:creationId xmlns:a16="http://schemas.microsoft.com/office/drawing/2014/main" id="{6E2CB219-9E9C-46B6-B034-5FE3A1D4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1468"/>
              <a:ext cx="47" cy="0"/>
            </a:xfrm>
            <a:custGeom>
              <a:avLst/>
              <a:gdLst>
                <a:gd name="T0" fmla="*/ 0 w 47"/>
                <a:gd name="T1" fmla="*/ 0 w 47"/>
                <a:gd name="T2" fmla="*/ 0 w 47"/>
                <a:gd name="T3" fmla="*/ 0 w 47"/>
                <a:gd name="T4" fmla="*/ 0 w 47"/>
                <a:gd name="T5" fmla="*/ 47 w 47"/>
                <a:gd name="T6" fmla="*/ 47 w 47"/>
                <a:gd name="T7" fmla="*/ 47 w 47"/>
                <a:gd name="T8" fmla="*/ 47 w 47"/>
                <a:gd name="T9" fmla="*/ 47 w 47"/>
                <a:gd name="T10" fmla="*/ 0 w 4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2" name="Freeform 511">
              <a:extLst>
                <a:ext uri="{FF2B5EF4-FFF2-40B4-BE49-F238E27FC236}">
                  <a16:creationId xmlns:a16="http://schemas.microsoft.com/office/drawing/2014/main" id="{5A12B996-AE77-4C78-9AEE-136442E4D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32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3" name="Freeform 512">
              <a:extLst>
                <a:ext uri="{FF2B5EF4-FFF2-40B4-BE49-F238E27FC236}">
                  <a16:creationId xmlns:a16="http://schemas.microsoft.com/office/drawing/2014/main" id="{C7C5C49F-DAED-45BB-864C-379D285AB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22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4" name="Freeform 513">
              <a:extLst>
                <a:ext uri="{FF2B5EF4-FFF2-40B4-BE49-F238E27FC236}">
                  <a16:creationId xmlns:a16="http://schemas.microsoft.com/office/drawing/2014/main" id="{8EB3966A-8379-4A1B-8CDA-4C0F3C892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16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5" name="Freeform 514">
              <a:extLst>
                <a:ext uri="{FF2B5EF4-FFF2-40B4-BE49-F238E27FC236}">
                  <a16:creationId xmlns:a16="http://schemas.microsoft.com/office/drawing/2014/main" id="{A88484AE-C4D8-4832-A97F-24FAA59E2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1121"/>
              <a:ext cx="31" cy="0"/>
            </a:xfrm>
            <a:custGeom>
              <a:avLst/>
              <a:gdLst>
                <a:gd name="T0" fmla="*/ 0 w 31"/>
                <a:gd name="T1" fmla="*/ 0 w 31"/>
                <a:gd name="T2" fmla="*/ 0 w 31"/>
                <a:gd name="T3" fmla="*/ 0 w 31"/>
                <a:gd name="T4" fmla="*/ 0 w 31"/>
                <a:gd name="T5" fmla="*/ 31 w 31"/>
                <a:gd name="T6" fmla="*/ 31 w 31"/>
                <a:gd name="T7" fmla="*/ 31 w 31"/>
                <a:gd name="T8" fmla="*/ 31 w 31"/>
                <a:gd name="T9" fmla="*/ 31 w 31"/>
                <a:gd name="T10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6" name="Freeform 515">
              <a:extLst>
                <a:ext uri="{FF2B5EF4-FFF2-40B4-BE49-F238E27FC236}">
                  <a16:creationId xmlns:a16="http://schemas.microsoft.com/office/drawing/2014/main" id="{D2BB7D1B-59BA-4642-96EB-23E6CC37A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08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7" name="Freeform 516">
              <a:extLst>
                <a:ext uri="{FF2B5EF4-FFF2-40B4-BE49-F238E27FC236}">
                  <a16:creationId xmlns:a16="http://schemas.microsoft.com/office/drawing/2014/main" id="{5DEBC0B6-5D2D-4FE0-BE1B-53D1E8CCD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051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8" name="Freeform 517">
              <a:extLst>
                <a:ext uri="{FF2B5EF4-FFF2-40B4-BE49-F238E27FC236}">
                  <a16:creationId xmlns:a16="http://schemas.microsoft.com/office/drawing/2014/main" id="{90C14439-6BCF-44AC-B087-EB1A6BF3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1020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19" name="Freeform 518">
              <a:extLst>
                <a:ext uri="{FF2B5EF4-FFF2-40B4-BE49-F238E27FC236}">
                  <a16:creationId xmlns:a16="http://schemas.microsoft.com/office/drawing/2014/main" id="{79F98489-DBC4-4264-BBB5-DECAE849D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99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0" name="Freeform 519">
              <a:extLst>
                <a:ext uri="{FF2B5EF4-FFF2-40B4-BE49-F238E27FC236}">
                  <a16:creationId xmlns:a16="http://schemas.microsoft.com/office/drawing/2014/main" id="{E32B558D-FFAF-4058-8974-4A71A0023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974"/>
              <a:ext cx="47" cy="0"/>
            </a:xfrm>
            <a:custGeom>
              <a:avLst/>
              <a:gdLst>
                <a:gd name="T0" fmla="*/ 0 w 47"/>
                <a:gd name="T1" fmla="*/ 0 w 47"/>
                <a:gd name="T2" fmla="*/ 0 w 47"/>
                <a:gd name="T3" fmla="*/ 0 w 47"/>
                <a:gd name="T4" fmla="*/ 0 w 47"/>
                <a:gd name="T5" fmla="*/ 47 w 47"/>
                <a:gd name="T6" fmla="*/ 47 w 47"/>
                <a:gd name="T7" fmla="*/ 47 w 47"/>
                <a:gd name="T8" fmla="*/ 47 w 47"/>
                <a:gd name="T9" fmla="*/ 47 w 47"/>
                <a:gd name="T10" fmla="*/ 0 w 4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1" name="Freeform 520">
              <a:extLst>
                <a:ext uri="{FF2B5EF4-FFF2-40B4-BE49-F238E27FC236}">
                  <a16:creationId xmlns:a16="http://schemas.microsoft.com/office/drawing/2014/main" id="{8E6C72BB-7A43-4DDA-A5E8-C012DA58E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81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2" name="Freeform 521">
              <a:extLst>
                <a:ext uri="{FF2B5EF4-FFF2-40B4-BE49-F238E27FC236}">
                  <a16:creationId xmlns:a16="http://schemas.microsoft.com/office/drawing/2014/main" id="{DB43F085-B3C5-497D-935C-F2490F6FE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734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3" name="Freeform 522">
              <a:extLst>
                <a:ext uri="{FF2B5EF4-FFF2-40B4-BE49-F238E27FC236}">
                  <a16:creationId xmlns:a16="http://schemas.microsoft.com/office/drawing/2014/main" id="{501B0352-19BE-4785-A350-04C84349B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67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4" name="Freeform 523">
              <a:extLst>
                <a:ext uri="{FF2B5EF4-FFF2-40B4-BE49-F238E27FC236}">
                  <a16:creationId xmlns:a16="http://schemas.microsoft.com/office/drawing/2014/main" id="{B165E3EC-810B-4226-9F51-90198C467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626"/>
              <a:ext cx="31" cy="0"/>
            </a:xfrm>
            <a:custGeom>
              <a:avLst/>
              <a:gdLst>
                <a:gd name="T0" fmla="*/ 0 w 31"/>
                <a:gd name="T1" fmla="*/ 0 w 31"/>
                <a:gd name="T2" fmla="*/ 0 w 31"/>
                <a:gd name="T3" fmla="*/ 0 w 31"/>
                <a:gd name="T4" fmla="*/ 0 w 31"/>
                <a:gd name="T5" fmla="*/ 31 w 31"/>
                <a:gd name="T6" fmla="*/ 31 w 31"/>
                <a:gd name="T7" fmla="*/ 31 w 31"/>
                <a:gd name="T8" fmla="*/ 31 w 31"/>
                <a:gd name="T9" fmla="*/ 31 w 31"/>
                <a:gd name="T10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5" name="Freeform 524">
              <a:extLst>
                <a:ext uri="{FF2B5EF4-FFF2-40B4-BE49-F238E27FC236}">
                  <a16:creationId xmlns:a16="http://schemas.microsoft.com/office/drawing/2014/main" id="{08B301AE-EC9B-48D1-A771-ACA68A1AA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587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6" name="Freeform 525">
              <a:extLst>
                <a:ext uri="{FF2B5EF4-FFF2-40B4-BE49-F238E27FC236}">
                  <a16:creationId xmlns:a16="http://schemas.microsoft.com/office/drawing/2014/main" id="{31683B1C-2FDA-4B8B-B743-E04FE8B34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55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7" name="Freeform 526">
              <a:extLst>
                <a:ext uri="{FF2B5EF4-FFF2-40B4-BE49-F238E27FC236}">
                  <a16:creationId xmlns:a16="http://schemas.microsoft.com/office/drawing/2014/main" id="{46185123-7E48-4314-A3FD-A3F8C136C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526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8" name="Freeform 527">
              <a:extLst>
                <a:ext uri="{FF2B5EF4-FFF2-40B4-BE49-F238E27FC236}">
                  <a16:creationId xmlns:a16="http://schemas.microsoft.com/office/drawing/2014/main" id="{DF0942E8-DB5A-41A6-BF2C-AFD7B532A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502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0 w 16"/>
                <a:gd name="T3" fmla="*/ 0 w 16"/>
                <a:gd name="T4" fmla="*/ 0 w 16"/>
                <a:gd name="T5" fmla="*/ 16 w 16"/>
                <a:gd name="T6" fmla="*/ 16 w 16"/>
                <a:gd name="T7" fmla="*/ 16 w 16"/>
                <a:gd name="T8" fmla="*/ 16 w 16"/>
                <a:gd name="T9" fmla="*/ 16 w 16"/>
                <a:gd name="T10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29" name="Rectangle 528">
              <a:extLst>
                <a:ext uri="{FF2B5EF4-FFF2-40B4-BE49-F238E27FC236}">
                  <a16:creationId xmlns:a16="http://schemas.microsoft.com/office/drawing/2014/main" id="{835A00D1-5854-4DCD-9336-059054D3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2426"/>
              <a:ext cx="17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0" name="Rectangle 529">
              <a:extLst>
                <a:ext uri="{FF2B5EF4-FFF2-40B4-BE49-F238E27FC236}">
                  <a16:creationId xmlns:a16="http://schemas.microsoft.com/office/drawing/2014/main" id="{69CEC5F4-10A1-4207-B6EE-345F4568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365"/>
              <a:ext cx="1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1" name="Rectangle 530">
              <a:extLst>
                <a:ext uri="{FF2B5EF4-FFF2-40B4-BE49-F238E27FC236}">
                  <a16:creationId xmlns:a16="http://schemas.microsoft.com/office/drawing/2014/main" id="{298E9BE6-4FB8-4692-B107-761B2B9C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1932"/>
              <a:ext cx="17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2" name="Rectangle 531">
              <a:extLst>
                <a:ext uri="{FF2B5EF4-FFF2-40B4-BE49-F238E27FC236}">
                  <a16:creationId xmlns:a16="http://schemas.microsoft.com/office/drawing/2014/main" id="{C553C503-151A-4DFF-AFA6-C024846FB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870"/>
              <a:ext cx="1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3" name="Rectangle 532">
              <a:extLst>
                <a:ext uri="{FF2B5EF4-FFF2-40B4-BE49-F238E27FC236}">
                  <a16:creationId xmlns:a16="http://schemas.microsoft.com/office/drawing/2014/main" id="{ECE87924-7CA7-44AC-9ABA-2D4A4FB8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1437"/>
              <a:ext cx="17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4" name="Rectangle 533">
              <a:extLst>
                <a:ext uri="{FF2B5EF4-FFF2-40B4-BE49-F238E27FC236}">
                  <a16:creationId xmlns:a16="http://schemas.microsoft.com/office/drawing/2014/main" id="{78571685-8C83-43FE-BB38-BED2BE807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375"/>
              <a:ext cx="1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5" name="Rectangle 534">
              <a:extLst>
                <a:ext uri="{FF2B5EF4-FFF2-40B4-BE49-F238E27FC236}">
                  <a16:creationId xmlns:a16="http://schemas.microsoft.com/office/drawing/2014/main" id="{2915831C-FA76-4D89-9B05-2A4B1C277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943"/>
              <a:ext cx="17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6" name="Rectangle 535">
              <a:extLst>
                <a:ext uri="{FF2B5EF4-FFF2-40B4-BE49-F238E27FC236}">
                  <a16:creationId xmlns:a16="http://schemas.microsoft.com/office/drawing/2014/main" id="{E721144E-37D9-4107-BC94-E24275406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881"/>
              <a:ext cx="1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561" name="Picture 537">
              <a:extLst>
                <a:ext uri="{FF2B5EF4-FFF2-40B4-BE49-F238E27FC236}">
                  <a16:creationId xmlns:a16="http://schemas.microsoft.com/office/drawing/2014/main" id="{852D102B-E2A5-4322-AD3C-B8B3AFD27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" y="479"/>
              <a:ext cx="1979" cy="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2" name="Picture 538">
              <a:extLst>
                <a:ext uri="{FF2B5EF4-FFF2-40B4-BE49-F238E27FC236}">
                  <a16:creationId xmlns:a16="http://schemas.microsoft.com/office/drawing/2014/main" id="{CEB7A042-B1E9-472A-8BB7-6B1E8A4BD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" y="479"/>
              <a:ext cx="1979" cy="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" name="Freeform 539">
              <a:extLst>
                <a:ext uri="{FF2B5EF4-FFF2-40B4-BE49-F238E27FC236}">
                  <a16:creationId xmlns:a16="http://schemas.microsoft.com/office/drawing/2014/main" id="{38BB9A29-68E1-45A6-AED2-784BEAAD9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" y="471"/>
              <a:ext cx="765" cy="1129"/>
            </a:xfrm>
            <a:custGeom>
              <a:avLst/>
              <a:gdLst>
                <a:gd name="T0" fmla="*/ 0 w 765"/>
                <a:gd name="T1" fmla="*/ 0 h 1129"/>
                <a:gd name="T2" fmla="*/ 765 w 765"/>
                <a:gd name="T3" fmla="*/ 0 h 1129"/>
                <a:gd name="T4" fmla="*/ 765 w 765"/>
                <a:gd name="T5" fmla="*/ 1129 h 1129"/>
                <a:gd name="T6" fmla="*/ 0 w 765"/>
                <a:gd name="T7" fmla="*/ 1129 h 1129"/>
                <a:gd name="T8" fmla="*/ 0 w 765"/>
                <a:gd name="T9" fmla="*/ 0 h 1129"/>
                <a:gd name="T10" fmla="*/ 0 w 765"/>
                <a:gd name="T11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5" h="1129">
                  <a:moveTo>
                    <a:pt x="0" y="0"/>
                  </a:moveTo>
                  <a:lnTo>
                    <a:pt x="765" y="0"/>
                  </a:lnTo>
                  <a:lnTo>
                    <a:pt x="765" y="1129"/>
                  </a:lnTo>
                  <a:lnTo>
                    <a:pt x="0" y="112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39" name="Rectangle 540">
              <a:extLst>
                <a:ext uri="{FF2B5EF4-FFF2-40B4-BE49-F238E27FC236}">
                  <a16:creationId xmlns:a16="http://schemas.microsoft.com/office/drawing/2014/main" id="{A81E96E6-9648-4523-AA6A-B4BC7DC6F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471"/>
              <a:ext cx="232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40" name="Rectangle 541">
              <a:extLst>
                <a:ext uri="{FF2B5EF4-FFF2-40B4-BE49-F238E27FC236}">
                  <a16:creationId xmlns:a16="http://schemas.microsoft.com/office/drawing/2014/main" id="{F31F8E4E-C150-4CDC-9E34-05ED099A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471"/>
              <a:ext cx="20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8.59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1" name="Freeform 542">
              <a:extLst>
                <a:ext uri="{FF2B5EF4-FFF2-40B4-BE49-F238E27FC236}">
                  <a16:creationId xmlns:a16="http://schemas.microsoft.com/office/drawing/2014/main" id="{C8A429FE-F4D6-48B1-99F0-B876AA22B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471"/>
              <a:ext cx="1221" cy="1129"/>
            </a:xfrm>
            <a:custGeom>
              <a:avLst/>
              <a:gdLst>
                <a:gd name="T0" fmla="*/ 0 w 1221"/>
                <a:gd name="T1" fmla="*/ 0 h 1129"/>
                <a:gd name="T2" fmla="*/ 1221 w 1221"/>
                <a:gd name="T3" fmla="*/ 0 h 1129"/>
                <a:gd name="T4" fmla="*/ 1221 w 1221"/>
                <a:gd name="T5" fmla="*/ 1129 h 1129"/>
                <a:gd name="T6" fmla="*/ 0 w 1221"/>
                <a:gd name="T7" fmla="*/ 1129 h 1129"/>
                <a:gd name="T8" fmla="*/ 0 w 1221"/>
                <a:gd name="T9" fmla="*/ 0 h 1129"/>
                <a:gd name="T10" fmla="*/ 0 w 1221"/>
                <a:gd name="T11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1" h="1129">
                  <a:moveTo>
                    <a:pt x="0" y="0"/>
                  </a:moveTo>
                  <a:lnTo>
                    <a:pt x="1221" y="0"/>
                  </a:lnTo>
                  <a:lnTo>
                    <a:pt x="1221" y="1129"/>
                  </a:lnTo>
                  <a:lnTo>
                    <a:pt x="0" y="112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42" name="Rectangle 543">
              <a:extLst>
                <a:ext uri="{FF2B5EF4-FFF2-40B4-BE49-F238E27FC236}">
                  <a16:creationId xmlns:a16="http://schemas.microsoft.com/office/drawing/2014/main" id="{3326017A-7923-433C-85B7-D06A6B47D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471"/>
              <a:ext cx="216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43" name="Rectangle 544">
              <a:extLst>
                <a:ext uri="{FF2B5EF4-FFF2-40B4-BE49-F238E27FC236}">
                  <a16:creationId xmlns:a16="http://schemas.microsoft.com/office/drawing/2014/main" id="{85E7E11F-DB7B-4847-B9D0-44D92171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484"/>
              <a:ext cx="20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6.43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4" name="Freeform 545">
              <a:extLst>
                <a:ext uri="{FF2B5EF4-FFF2-40B4-BE49-F238E27FC236}">
                  <a16:creationId xmlns:a16="http://schemas.microsoft.com/office/drawing/2014/main" id="{5C3E0615-0B49-46E7-881A-82F981EA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" y="1600"/>
              <a:ext cx="765" cy="858"/>
            </a:xfrm>
            <a:custGeom>
              <a:avLst/>
              <a:gdLst>
                <a:gd name="T0" fmla="*/ 0 w 765"/>
                <a:gd name="T1" fmla="*/ 0 h 858"/>
                <a:gd name="T2" fmla="*/ 765 w 765"/>
                <a:gd name="T3" fmla="*/ 0 h 858"/>
                <a:gd name="T4" fmla="*/ 765 w 765"/>
                <a:gd name="T5" fmla="*/ 858 h 858"/>
                <a:gd name="T6" fmla="*/ 0 w 765"/>
                <a:gd name="T7" fmla="*/ 858 h 858"/>
                <a:gd name="T8" fmla="*/ 0 w 765"/>
                <a:gd name="T9" fmla="*/ 0 h 858"/>
                <a:gd name="T10" fmla="*/ 0 w 765"/>
                <a:gd name="T11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5" h="858">
                  <a:moveTo>
                    <a:pt x="0" y="0"/>
                  </a:moveTo>
                  <a:lnTo>
                    <a:pt x="765" y="0"/>
                  </a:lnTo>
                  <a:lnTo>
                    <a:pt x="765" y="858"/>
                  </a:lnTo>
                  <a:lnTo>
                    <a:pt x="0" y="85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45" name="Rectangle 546">
              <a:extLst>
                <a:ext uri="{FF2B5EF4-FFF2-40B4-BE49-F238E27FC236}">
                  <a16:creationId xmlns:a16="http://schemas.microsoft.com/office/drawing/2014/main" id="{40F1634C-DE10-4B53-81F5-822ABFF92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2334"/>
              <a:ext cx="279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46" name="Rectangle 547">
              <a:extLst>
                <a:ext uri="{FF2B5EF4-FFF2-40B4-BE49-F238E27FC236}">
                  <a16:creationId xmlns:a16="http://schemas.microsoft.com/office/drawing/2014/main" id="{B468EDE4-B10D-420A-B790-3114833A2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272"/>
              <a:ext cx="26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71.17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7" name="Freeform 548">
              <a:extLst>
                <a:ext uri="{FF2B5EF4-FFF2-40B4-BE49-F238E27FC236}">
                  <a16:creationId xmlns:a16="http://schemas.microsoft.com/office/drawing/2014/main" id="{6C11945F-95DF-4778-A2DF-CCEE0EF9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1600"/>
              <a:ext cx="1221" cy="858"/>
            </a:xfrm>
            <a:custGeom>
              <a:avLst/>
              <a:gdLst>
                <a:gd name="T0" fmla="*/ 0 w 1221"/>
                <a:gd name="T1" fmla="*/ 0 h 858"/>
                <a:gd name="T2" fmla="*/ 1221 w 1221"/>
                <a:gd name="T3" fmla="*/ 0 h 858"/>
                <a:gd name="T4" fmla="*/ 1221 w 1221"/>
                <a:gd name="T5" fmla="*/ 858 h 858"/>
                <a:gd name="T6" fmla="*/ 0 w 1221"/>
                <a:gd name="T7" fmla="*/ 858 h 858"/>
                <a:gd name="T8" fmla="*/ 0 w 1221"/>
                <a:gd name="T9" fmla="*/ 0 h 858"/>
                <a:gd name="T10" fmla="*/ 0 w 1221"/>
                <a:gd name="T11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1" h="858">
                  <a:moveTo>
                    <a:pt x="0" y="0"/>
                  </a:moveTo>
                  <a:lnTo>
                    <a:pt x="1221" y="0"/>
                  </a:lnTo>
                  <a:lnTo>
                    <a:pt x="1221" y="858"/>
                  </a:lnTo>
                  <a:lnTo>
                    <a:pt x="0" y="85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48" name="Rectangle 549">
              <a:extLst>
                <a:ext uri="{FF2B5EF4-FFF2-40B4-BE49-F238E27FC236}">
                  <a16:creationId xmlns:a16="http://schemas.microsoft.com/office/drawing/2014/main" id="{8468F3C7-116A-4CBD-A49C-B6C66CC73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2334"/>
              <a:ext cx="270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549" name="Rectangle 550">
              <a:extLst>
                <a:ext uri="{FF2B5EF4-FFF2-40B4-BE49-F238E27FC236}">
                  <a16:creationId xmlns:a16="http://schemas.microsoft.com/office/drawing/2014/main" id="{B4219E68-679D-464C-9722-044982EA8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272"/>
              <a:ext cx="26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13.81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0" name="Freeform 551">
              <a:extLst>
                <a:ext uri="{FF2B5EF4-FFF2-40B4-BE49-F238E27FC236}">
                  <a16:creationId xmlns:a16="http://schemas.microsoft.com/office/drawing/2014/main" id="{A61EDE74-2FD4-4081-985A-7A1E5521E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" y="471"/>
              <a:ext cx="1986" cy="1987"/>
            </a:xfrm>
            <a:custGeom>
              <a:avLst/>
              <a:gdLst>
                <a:gd name="T0" fmla="*/ 0 w 1986"/>
                <a:gd name="T1" fmla="*/ 0 h 1987"/>
                <a:gd name="T2" fmla="*/ 1986 w 1986"/>
                <a:gd name="T3" fmla="*/ 0 h 1987"/>
                <a:gd name="T4" fmla="*/ 1986 w 1986"/>
                <a:gd name="T5" fmla="*/ 1987 h 1987"/>
                <a:gd name="T6" fmla="*/ 0 w 1986"/>
                <a:gd name="T7" fmla="*/ 1987 h 1987"/>
                <a:gd name="T8" fmla="*/ 0 w 1986"/>
                <a:gd name="T9" fmla="*/ 0 h 1987"/>
                <a:gd name="T10" fmla="*/ 0 w 1986"/>
                <a:gd name="T11" fmla="*/ 0 h 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6" h="1987">
                  <a:moveTo>
                    <a:pt x="0" y="0"/>
                  </a:moveTo>
                  <a:lnTo>
                    <a:pt x="1986" y="0"/>
                  </a:lnTo>
                  <a:lnTo>
                    <a:pt x="1986" y="1987"/>
                  </a:lnTo>
                  <a:lnTo>
                    <a:pt x="0" y="198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</p:grpSp>
      <p:grpSp>
        <p:nvGrpSpPr>
          <p:cNvPr id="1664" name="Group 664">
            <a:extLst>
              <a:ext uri="{FF2B5EF4-FFF2-40B4-BE49-F238E27FC236}">
                <a16:creationId xmlns:a16="http://schemas.microsoft.com/office/drawing/2014/main" id="{D77CEEFA-5E13-4D82-BAB3-FB580C5F40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96916" y="3845562"/>
            <a:ext cx="2163183" cy="2175180"/>
            <a:chOff x="2331" y="330"/>
            <a:chExt cx="2344" cy="2357"/>
          </a:xfrm>
        </p:grpSpPr>
        <p:sp>
          <p:nvSpPr>
            <p:cNvPr id="1667" name="Rectangle 666">
              <a:extLst>
                <a:ext uri="{FF2B5EF4-FFF2-40B4-BE49-F238E27FC236}">
                  <a16:creationId xmlns:a16="http://schemas.microsoft.com/office/drawing/2014/main" id="{4EBB5B3A-D934-44BA-9F1D-BC95C1AE5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30"/>
              <a:ext cx="2084" cy="20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68" name="Freeform 667">
              <a:extLst>
                <a:ext uri="{FF2B5EF4-FFF2-40B4-BE49-F238E27FC236}">
                  <a16:creationId xmlns:a16="http://schemas.microsoft.com/office/drawing/2014/main" id="{E4368C5E-0A8E-4C4A-A6D5-7A97CBC3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2424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69" name="Freeform 668">
              <a:extLst>
                <a:ext uri="{FF2B5EF4-FFF2-40B4-BE49-F238E27FC236}">
                  <a16:creationId xmlns:a16="http://schemas.microsoft.com/office/drawing/2014/main" id="{3C9B992E-9376-45AB-A799-932927F8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70" name="Freeform 669">
              <a:extLst>
                <a:ext uri="{FF2B5EF4-FFF2-40B4-BE49-F238E27FC236}">
                  <a16:creationId xmlns:a16="http://schemas.microsoft.com/office/drawing/2014/main" id="{49A279C8-FE09-4A31-952C-CD9AB3F7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73" name="Freeform 670">
              <a:extLst>
                <a:ext uri="{FF2B5EF4-FFF2-40B4-BE49-F238E27FC236}">
                  <a16:creationId xmlns:a16="http://schemas.microsoft.com/office/drawing/2014/main" id="{E0EB7161-7968-4CD8-AA87-D0013A38D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74" name="Freeform 671">
              <a:extLst>
                <a:ext uri="{FF2B5EF4-FFF2-40B4-BE49-F238E27FC236}">
                  <a16:creationId xmlns:a16="http://schemas.microsoft.com/office/drawing/2014/main" id="{6EF4FE52-724E-4FA5-99B4-551EB05CA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" y="2424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75" name="Freeform 672">
              <a:extLst>
                <a:ext uri="{FF2B5EF4-FFF2-40B4-BE49-F238E27FC236}">
                  <a16:creationId xmlns:a16="http://schemas.microsoft.com/office/drawing/2014/main" id="{A112687E-E8CF-4BD0-9B1C-70D6CABB9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0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76" name="Freeform 673">
              <a:extLst>
                <a:ext uri="{FF2B5EF4-FFF2-40B4-BE49-F238E27FC236}">
                  <a16:creationId xmlns:a16="http://schemas.microsoft.com/office/drawing/2014/main" id="{E71077E2-2EB2-49AC-AA17-02BF26A47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77" name="Freeform 674">
              <a:extLst>
                <a:ext uri="{FF2B5EF4-FFF2-40B4-BE49-F238E27FC236}">
                  <a16:creationId xmlns:a16="http://schemas.microsoft.com/office/drawing/2014/main" id="{C26AB152-2FDE-4E1F-8F9F-21BC6BA39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5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78" name="Freeform 675">
              <a:extLst>
                <a:ext uri="{FF2B5EF4-FFF2-40B4-BE49-F238E27FC236}">
                  <a16:creationId xmlns:a16="http://schemas.microsoft.com/office/drawing/2014/main" id="{D186CD6B-D315-4DA6-8D7C-754BAEA29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79" name="Freeform 676">
              <a:extLst>
                <a:ext uri="{FF2B5EF4-FFF2-40B4-BE49-F238E27FC236}">
                  <a16:creationId xmlns:a16="http://schemas.microsoft.com/office/drawing/2014/main" id="{F9131FA6-F746-4453-8AED-43B43672B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2424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0" name="Freeform 677">
              <a:extLst>
                <a:ext uri="{FF2B5EF4-FFF2-40B4-BE49-F238E27FC236}">
                  <a16:creationId xmlns:a16="http://schemas.microsoft.com/office/drawing/2014/main" id="{C4597D90-5303-4833-B424-25DAB2E1E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1" name="Freeform 678">
              <a:extLst>
                <a:ext uri="{FF2B5EF4-FFF2-40B4-BE49-F238E27FC236}">
                  <a16:creationId xmlns:a16="http://schemas.microsoft.com/office/drawing/2014/main" id="{630F8B93-95EF-460D-9BFB-1D0B3E646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2" name="Freeform 679">
              <a:extLst>
                <a:ext uri="{FF2B5EF4-FFF2-40B4-BE49-F238E27FC236}">
                  <a16:creationId xmlns:a16="http://schemas.microsoft.com/office/drawing/2014/main" id="{46F0E22A-4466-4941-82FF-626B86FA8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3" name="Freeform 680">
              <a:extLst>
                <a:ext uri="{FF2B5EF4-FFF2-40B4-BE49-F238E27FC236}">
                  <a16:creationId xmlns:a16="http://schemas.microsoft.com/office/drawing/2014/main" id="{F667A952-84D6-4D5A-9DAF-4F9868944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424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4" name="Freeform 681">
              <a:extLst>
                <a:ext uri="{FF2B5EF4-FFF2-40B4-BE49-F238E27FC236}">
                  <a16:creationId xmlns:a16="http://schemas.microsoft.com/office/drawing/2014/main" id="{71B9A515-0954-4D96-8962-08DAC258F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5" name="Freeform 682">
              <a:extLst>
                <a:ext uri="{FF2B5EF4-FFF2-40B4-BE49-F238E27FC236}">
                  <a16:creationId xmlns:a16="http://schemas.microsoft.com/office/drawing/2014/main" id="{997AF8F9-355D-4EC0-9357-C8FE4D245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6" name="Freeform 683">
              <a:extLst>
                <a:ext uri="{FF2B5EF4-FFF2-40B4-BE49-F238E27FC236}">
                  <a16:creationId xmlns:a16="http://schemas.microsoft.com/office/drawing/2014/main" id="{99677004-4D70-4F92-B3BF-B1C3D0CC7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7" name="Freeform 684">
              <a:extLst>
                <a:ext uri="{FF2B5EF4-FFF2-40B4-BE49-F238E27FC236}">
                  <a16:creationId xmlns:a16="http://schemas.microsoft.com/office/drawing/2014/main" id="{BACFF2D8-A817-42F6-9C5D-A23E0EEDA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8" name="Freeform 685">
              <a:extLst>
                <a:ext uri="{FF2B5EF4-FFF2-40B4-BE49-F238E27FC236}">
                  <a16:creationId xmlns:a16="http://schemas.microsoft.com/office/drawing/2014/main" id="{7595C8F7-51F2-43A2-B16B-A5435FC2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2424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89" name="Freeform 686">
              <a:extLst>
                <a:ext uri="{FF2B5EF4-FFF2-40B4-BE49-F238E27FC236}">
                  <a16:creationId xmlns:a16="http://schemas.microsoft.com/office/drawing/2014/main" id="{36F755E7-109E-405F-BBA3-1A481F1A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0" name="Freeform 687">
              <a:extLst>
                <a:ext uri="{FF2B5EF4-FFF2-40B4-BE49-F238E27FC236}">
                  <a16:creationId xmlns:a16="http://schemas.microsoft.com/office/drawing/2014/main" id="{0910E228-3EFD-4ABD-B3C7-97EB7FFC2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1" name="Freeform 688">
              <a:extLst>
                <a:ext uri="{FF2B5EF4-FFF2-40B4-BE49-F238E27FC236}">
                  <a16:creationId xmlns:a16="http://schemas.microsoft.com/office/drawing/2014/main" id="{0A1A1C36-ECC7-4464-991D-D21F23357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2" name="Freeform 689">
              <a:extLst>
                <a:ext uri="{FF2B5EF4-FFF2-40B4-BE49-F238E27FC236}">
                  <a16:creationId xmlns:a16="http://schemas.microsoft.com/office/drawing/2014/main" id="{9D2533F3-16DC-4CCD-8380-9E6230394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2424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3" name="Freeform 690">
              <a:extLst>
                <a:ext uri="{FF2B5EF4-FFF2-40B4-BE49-F238E27FC236}">
                  <a16:creationId xmlns:a16="http://schemas.microsoft.com/office/drawing/2014/main" id="{8138D6C6-8213-4BC0-A94B-0C485370D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4" name="Freeform 691">
              <a:extLst>
                <a:ext uri="{FF2B5EF4-FFF2-40B4-BE49-F238E27FC236}">
                  <a16:creationId xmlns:a16="http://schemas.microsoft.com/office/drawing/2014/main" id="{FD77F66C-31E4-4DA0-BA17-7A283F2E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5" name="Freeform 692">
              <a:extLst>
                <a:ext uri="{FF2B5EF4-FFF2-40B4-BE49-F238E27FC236}">
                  <a16:creationId xmlns:a16="http://schemas.microsoft.com/office/drawing/2014/main" id="{476C9322-DC6E-45F9-928A-77E3E7FB0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6" name="Freeform 693">
              <a:extLst>
                <a:ext uri="{FF2B5EF4-FFF2-40B4-BE49-F238E27FC236}">
                  <a16:creationId xmlns:a16="http://schemas.microsoft.com/office/drawing/2014/main" id="{682B115C-EE5A-461C-A9B5-FA8CC4F05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7" name="Freeform 694">
              <a:extLst>
                <a:ext uri="{FF2B5EF4-FFF2-40B4-BE49-F238E27FC236}">
                  <a16:creationId xmlns:a16="http://schemas.microsoft.com/office/drawing/2014/main" id="{04DF88BD-24CB-4B86-987F-6E68BB55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2424"/>
              <a:ext cx="0" cy="48"/>
            </a:xfrm>
            <a:custGeom>
              <a:avLst/>
              <a:gdLst>
                <a:gd name="T0" fmla="*/ 0 h 48"/>
                <a:gd name="T1" fmla="*/ 0 h 48"/>
                <a:gd name="T2" fmla="*/ 0 h 48"/>
                <a:gd name="T3" fmla="*/ 48 h 48"/>
                <a:gd name="T4" fmla="*/ 48 h 48"/>
                <a:gd name="T5" fmla="*/ 48 h 48"/>
                <a:gd name="T6" fmla="*/ 48 h 48"/>
                <a:gd name="T7" fmla="*/ 48 h 48"/>
                <a:gd name="T8" fmla="*/ 0 h 48"/>
                <a:gd name="T9" fmla="*/ 0 h 48"/>
                <a:gd name="T10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8" name="Freeform 695">
              <a:extLst>
                <a:ext uri="{FF2B5EF4-FFF2-40B4-BE49-F238E27FC236}">
                  <a16:creationId xmlns:a16="http://schemas.microsoft.com/office/drawing/2014/main" id="{4EAD0D8D-D235-41F3-A90C-250E201B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699" name="Freeform 696">
              <a:extLst>
                <a:ext uri="{FF2B5EF4-FFF2-40B4-BE49-F238E27FC236}">
                  <a16:creationId xmlns:a16="http://schemas.microsoft.com/office/drawing/2014/main" id="{CF81E147-347A-4757-AF56-032F27C1D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00" name="Freeform 697">
              <a:extLst>
                <a:ext uri="{FF2B5EF4-FFF2-40B4-BE49-F238E27FC236}">
                  <a16:creationId xmlns:a16="http://schemas.microsoft.com/office/drawing/2014/main" id="{31064305-5350-4478-A7BD-00A7C0D8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01" name="Freeform 698">
              <a:extLst>
                <a:ext uri="{FF2B5EF4-FFF2-40B4-BE49-F238E27FC236}">
                  <a16:creationId xmlns:a16="http://schemas.microsoft.com/office/drawing/2014/main" id="{DDC38E51-D611-40B3-9251-07736583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2424"/>
              <a:ext cx="0" cy="32"/>
            </a:xfrm>
            <a:custGeom>
              <a:avLst/>
              <a:gdLst>
                <a:gd name="T0" fmla="*/ 0 h 32"/>
                <a:gd name="T1" fmla="*/ 0 h 32"/>
                <a:gd name="T2" fmla="*/ 0 h 32"/>
                <a:gd name="T3" fmla="*/ 32 h 32"/>
                <a:gd name="T4" fmla="*/ 32 h 32"/>
                <a:gd name="T5" fmla="*/ 32 h 32"/>
                <a:gd name="T6" fmla="*/ 32 h 32"/>
                <a:gd name="T7" fmla="*/ 32 h 32"/>
                <a:gd name="T8" fmla="*/ 0 h 32"/>
                <a:gd name="T9" fmla="*/ 0 h 32"/>
                <a:gd name="T10" fmla="*/ 0 h 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02" name="Freeform 699">
              <a:extLst>
                <a:ext uri="{FF2B5EF4-FFF2-40B4-BE49-F238E27FC236}">
                  <a16:creationId xmlns:a16="http://schemas.microsoft.com/office/drawing/2014/main" id="{E96ED203-D70D-44B0-ACC4-FBF2FE2EB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03" name="Freeform 700">
              <a:extLst>
                <a:ext uri="{FF2B5EF4-FFF2-40B4-BE49-F238E27FC236}">
                  <a16:creationId xmlns:a16="http://schemas.microsoft.com/office/drawing/2014/main" id="{DBF6E1F2-F042-4992-8198-E4FD8F12F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04" name="Freeform 701">
              <a:extLst>
                <a:ext uri="{FF2B5EF4-FFF2-40B4-BE49-F238E27FC236}">
                  <a16:creationId xmlns:a16="http://schemas.microsoft.com/office/drawing/2014/main" id="{968B2B66-EE97-497C-B6F2-523BA672A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05" name="Freeform 702">
              <a:extLst>
                <a:ext uri="{FF2B5EF4-FFF2-40B4-BE49-F238E27FC236}">
                  <a16:creationId xmlns:a16="http://schemas.microsoft.com/office/drawing/2014/main" id="{EE83EB94-195F-43FB-A633-8D403DF4D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" y="2424"/>
              <a:ext cx="0" cy="16"/>
            </a:xfrm>
            <a:custGeom>
              <a:avLst/>
              <a:gdLst>
                <a:gd name="T0" fmla="*/ 0 h 16"/>
                <a:gd name="T1" fmla="*/ 0 h 16"/>
                <a:gd name="T2" fmla="*/ 0 h 16"/>
                <a:gd name="T3" fmla="*/ 16 h 16"/>
                <a:gd name="T4" fmla="*/ 16 h 16"/>
                <a:gd name="T5" fmla="*/ 16 h 16"/>
                <a:gd name="T6" fmla="*/ 16 h 16"/>
                <a:gd name="T7" fmla="*/ 16 h 16"/>
                <a:gd name="T8" fmla="*/ 0 h 16"/>
                <a:gd name="T9" fmla="*/ 0 h 16"/>
                <a:gd name="T10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06" name="Rectangle 703">
              <a:extLst>
                <a:ext uri="{FF2B5EF4-FFF2-40B4-BE49-F238E27FC236}">
                  <a16:creationId xmlns:a16="http://schemas.microsoft.com/office/drawing/2014/main" id="{A5AC37DE-2421-4093-AE6F-5A102AD2A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255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7" name="Rectangle 704">
              <a:extLst>
                <a:ext uri="{FF2B5EF4-FFF2-40B4-BE49-F238E27FC236}">
                  <a16:creationId xmlns:a16="http://schemas.microsoft.com/office/drawing/2014/main" id="{DA6C95D6-D9DC-46DB-AD17-39D17298D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48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8" name="Rectangle 705">
              <a:extLst>
                <a:ext uri="{FF2B5EF4-FFF2-40B4-BE49-F238E27FC236}">
                  <a16:creationId xmlns:a16="http://schemas.microsoft.com/office/drawing/2014/main" id="{065D1BDB-F7E0-4852-9E43-89EA075C9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255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9" name="Rectangle 706">
              <a:extLst>
                <a:ext uri="{FF2B5EF4-FFF2-40B4-BE49-F238E27FC236}">
                  <a16:creationId xmlns:a16="http://schemas.microsoft.com/office/drawing/2014/main" id="{72C2868C-F2E0-4824-B6DF-E3C43265D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48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0" name="Rectangle 707">
              <a:extLst>
                <a:ext uri="{FF2B5EF4-FFF2-40B4-BE49-F238E27FC236}">
                  <a16:creationId xmlns:a16="http://schemas.microsoft.com/office/drawing/2014/main" id="{C6F193C1-02F4-4408-BFA1-B8088C3AA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255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1" name="Rectangle 708">
              <a:extLst>
                <a:ext uri="{FF2B5EF4-FFF2-40B4-BE49-F238E27FC236}">
                  <a16:creationId xmlns:a16="http://schemas.microsoft.com/office/drawing/2014/main" id="{E602C5F2-211F-4142-83D2-7215106A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48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2" name="Rectangle 709">
              <a:extLst>
                <a:ext uri="{FF2B5EF4-FFF2-40B4-BE49-F238E27FC236}">
                  <a16:creationId xmlns:a16="http://schemas.microsoft.com/office/drawing/2014/main" id="{DC15CAD4-0866-4B29-86E3-DF84FBBF7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255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3" name="Rectangle 710">
              <a:extLst>
                <a:ext uri="{FF2B5EF4-FFF2-40B4-BE49-F238E27FC236}">
                  <a16:creationId xmlns:a16="http://schemas.microsoft.com/office/drawing/2014/main" id="{16583E2C-869A-4283-83FF-0F4C3E3BD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48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5" name="Freeform 712">
              <a:extLst>
                <a:ext uri="{FF2B5EF4-FFF2-40B4-BE49-F238E27FC236}">
                  <a16:creationId xmlns:a16="http://schemas.microsoft.com/office/drawing/2014/main" id="{7DA27364-8253-4B9A-BDD0-021290EE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416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16" name="Freeform 713">
              <a:extLst>
                <a:ext uri="{FF2B5EF4-FFF2-40B4-BE49-F238E27FC236}">
                  <a16:creationId xmlns:a16="http://schemas.microsoft.com/office/drawing/2014/main" id="{CEA15E91-8FB2-47A0-BAD3-E05C91169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2261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17" name="Freeform 714">
              <a:extLst>
                <a:ext uri="{FF2B5EF4-FFF2-40B4-BE49-F238E27FC236}">
                  <a16:creationId xmlns:a16="http://schemas.microsoft.com/office/drawing/2014/main" id="{4DF9817C-E83E-4F1E-B0A1-8FD228D6B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2172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18" name="Freeform 715">
              <a:extLst>
                <a:ext uri="{FF2B5EF4-FFF2-40B4-BE49-F238E27FC236}">
                  <a16:creationId xmlns:a16="http://schemas.microsoft.com/office/drawing/2014/main" id="{9396005A-09A6-4AE0-AD42-A61D09EE4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2107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19" name="Freeform 716">
              <a:extLst>
                <a:ext uri="{FF2B5EF4-FFF2-40B4-BE49-F238E27FC236}">
                  <a16:creationId xmlns:a16="http://schemas.microsoft.com/office/drawing/2014/main" id="{6121CC22-1172-4EB4-AC72-1F2AE2CFC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059"/>
              <a:ext cx="33" cy="0"/>
            </a:xfrm>
            <a:custGeom>
              <a:avLst/>
              <a:gdLst>
                <a:gd name="T0" fmla="*/ 0 w 33"/>
                <a:gd name="T1" fmla="*/ 0 w 33"/>
                <a:gd name="T2" fmla="*/ 0 w 33"/>
                <a:gd name="T3" fmla="*/ 0 w 33"/>
                <a:gd name="T4" fmla="*/ 0 w 33"/>
                <a:gd name="T5" fmla="*/ 33 w 33"/>
                <a:gd name="T6" fmla="*/ 33 w 33"/>
                <a:gd name="T7" fmla="*/ 33 w 33"/>
                <a:gd name="T8" fmla="*/ 33 w 33"/>
                <a:gd name="T9" fmla="*/ 33 w 33"/>
                <a:gd name="T10" fmla="*/ 0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0" name="Freeform 717">
              <a:extLst>
                <a:ext uri="{FF2B5EF4-FFF2-40B4-BE49-F238E27FC236}">
                  <a16:creationId xmlns:a16="http://schemas.microsoft.com/office/drawing/2014/main" id="{ADEE38F3-EFD0-4F00-A30C-DDD5208C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2018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1" name="Freeform 718">
              <a:extLst>
                <a:ext uri="{FF2B5EF4-FFF2-40B4-BE49-F238E27FC236}">
                  <a16:creationId xmlns:a16="http://schemas.microsoft.com/office/drawing/2014/main" id="{DB2246D9-FF80-4E98-9B0D-4726EEA0E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977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2" name="Freeform 719">
              <a:extLst>
                <a:ext uri="{FF2B5EF4-FFF2-40B4-BE49-F238E27FC236}">
                  <a16:creationId xmlns:a16="http://schemas.microsoft.com/office/drawing/2014/main" id="{CFB8C9F8-4BD9-4874-A697-D55ECA198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953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3" name="Freeform 720">
              <a:extLst>
                <a:ext uri="{FF2B5EF4-FFF2-40B4-BE49-F238E27FC236}">
                  <a16:creationId xmlns:a16="http://schemas.microsoft.com/office/drawing/2014/main" id="{BA908696-E0BD-4E22-919E-402F3C24C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921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4" name="Freeform 721">
              <a:extLst>
                <a:ext uri="{FF2B5EF4-FFF2-40B4-BE49-F238E27FC236}">
                  <a16:creationId xmlns:a16="http://schemas.microsoft.com/office/drawing/2014/main" id="{53D1199C-6B65-4A15-972B-1C7EFC8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896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5" name="Freeform 722">
              <a:extLst>
                <a:ext uri="{FF2B5EF4-FFF2-40B4-BE49-F238E27FC236}">
                  <a16:creationId xmlns:a16="http://schemas.microsoft.com/office/drawing/2014/main" id="{3B3257BD-11AC-4FA7-9370-355372254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742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6" name="Freeform 723">
              <a:extLst>
                <a:ext uri="{FF2B5EF4-FFF2-40B4-BE49-F238E27FC236}">
                  <a16:creationId xmlns:a16="http://schemas.microsoft.com/office/drawing/2014/main" id="{1E5141CE-D039-46B8-B669-7C2B9646A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653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7" name="Freeform 724">
              <a:extLst>
                <a:ext uri="{FF2B5EF4-FFF2-40B4-BE49-F238E27FC236}">
                  <a16:creationId xmlns:a16="http://schemas.microsoft.com/office/drawing/2014/main" id="{3BC64824-3EA1-4EFF-ABAA-EFBB670E8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588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8" name="Freeform 725">
              <a:extLst>
                <a:ext uri="{FF2B5EF4-FFF2-40B4-BE49-F238E27FC236}">
                  <a16:creationId xmlns:a16="http://schemas.microsoft.com/office/drawing/2014/main" id="{ABF5B122-B5C3-4412-AC89-37975E66E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1539"/>
              <a:ext cx="33" cy="0"/>
            </a:xfrm>
            <a:custGeom>
              <a:avLst/>
              <a:gdLst>
                <a:gd name="T0" fmla="*/ 0 w 33"/>
                <a:gd name="T1" fmla="*/ 0 w 33"/>
                <a:gd name="T2" fmla="*/ 0 w 33"/>
                <a:gd name="T3" fmla="*/ 0 w 33"/>
                <a:gd name="T4" fmla="*/ 0 w 33"/>
                <a:gd name="T5" fmla="*/ 33 w 33"/>
                <a:gd name="T6" fmla="*/ 33 w 33"/>
                <a:gd name="T7" fmla="*/ 33 w 33"/>
                <a:gd name="T8" fmla="*/ 33 w 33"/>
                <a:gd name="T9" fmla="*/ 33 w 33"/>
                <a:gd name="T10" fmla="*/ 0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29" name="Freeform 726">
              <a:extLst>
                <a:ext uri="{FF2B5EF4-FFF2-40B4-BE49-F238E27FC236}">
                  <a16:creationId xmlns:a16="http://schemas.microsoft.com/office/drawing/2014/main" id="{BC033AA4-3BB4-4707-8EDC-00408A8F8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491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0" name="Freeform 727">
              <a:extLst>
                <a:ext uri="{FF2B5EF4-FFF2-40B4-BE49-F238E27FC236}">
                  <a16:creationId xmlns:a16="http://schemas.microsoft.com/office/drawing/2014/main" id="{95E93E3C-44E6-4BC9-94AF-50E9ACB0C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458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1" name="Freeform 728">
              <a:extLst>
                <a:ext uri="{FF2B5EF4-FFF2-40B4-BE49-F238E27FC236}">
                  <a16:creationId xmlns:a16="http://schemas.microsoft.com/office/drawing/2014/main" id="{2AAA0C15-437D-4581-84CC-75E2E881E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426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2" name="Freeform 729">
              <a:extLst>
                <a:ext uri="{FF2B5EF4-FFF2-40B4-BE49-F238E27FC236}">
                  <a16:creationId xmlns:a16="http://schemas.microsoft.com/office/drawing/2014/main" id="{3D3908EF-7561-417A-9225-36AAD69B8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401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3" name="Freeform 730">
              <a:extLst>
                <a:ext uri="{FF2B5EF4-FFF2-40B4-BE49-F238E27FC236}">
                  <a16:creationId xmlns:a16="http://schemas.microsoft.com/office/drawing/2014/main" id="{56BADDB3-DC2B-47F6-822F-D54DC9613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377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4" name="Freeform 731">
              <a:extLst>
                <a:ext uri="{FF2B5EF4-FFF2-40B4-BE49-F238E27FC236}">
                  <a16:creationId xmlns:a16="http://schemas.microsoft.com/office/drawing/2014/main" id="{CFD713DF-A8A8-439F-A668-0BB8F2E05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223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5" name="Freeform 732">
              <a:extLst>
                <a:ext uri="{FF2B5EF4-FFF2-40B4-BE49-F238E27FC236}">
                  <a16:creationId xmlns:a16="http://schemas.microsoft.com/office/drawing/2014/main" id="{CAFBADD1-4318-4D69-B021-522A3957D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126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6" name="Freeform 733">
              <a:extLst>
                <a:ext uri="{FF2B5EF4-FFF2-40B4-BE49-F238E27FC236}">
                  <a16:creationId xmlns:a16="http://schemas.microsoft.com/office/drawing/2014/main" id="{27DF9C16-CE35-4EE8-9AEB-FB7FD7A86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061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7" name="Freeform 734">
              <a:extLst>
                <a:ext uri="{FF2B5EF4-FFF2-40B4-BE49-F238E27FC236}">
                  <a16:creationId xmlns:a16="http://schemas.microsoft.com/office/drawing/2014/main" id="{F875740D-0B1E-4DDA-9406-CFA9344A2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1012"/>
              <a:ext cx="33" cy="0"/>
            </a:xfrm>
            <a:custGeom>
              <a:avLst/>
              <a:gdLst>
                <a:gd name="T0" fmla="*/ 0 w 33"/>
                <a:gd name="T1" fmla="*/ 0 w 33"/>
                <a:gd name="T2" fmla="*/ 0 w 33"/>
                <a:gd name="T3" fmla="*/ 0 w 33"/>
                <a:gd name="T4" fmla="*/ 0 w 33"/>
                <a:gd name="T5" fmla="*/ 33 w 33"/>
                <a:gd name="T6" fmla="*/ 33 w 33"/>
                <a:gd name="T7" fmla="*/ 33 w 33"/>
                <a:gd name="T8" fmla="*/ 33 w 33"/>
                <a:gd name="T9" fmla="*/ 33 w 33"/>
                <a:gd name="T10" fmla="*/ 0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8" name="Freeform 735">
              <a:extLst>
                <a:ext uri="{FF2B5EF4-FFF2-40B4-BE49-F238E27FC236}">
                  <a16:creationId xmlns:a16="http://schemas.microsoft.com/office/drawing/2014/main" id="{443E3E05-2312-45A5-828F-1E7F57671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971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39" name="Freeform 736">
              <a:extLst>
                <a:ext uri="{FF2B5EF4-FFF2-40B4-BE49-F238E27FC236}">
                  <a16:creationId xmlns:a16="http://schemas.microsoft.com/office/drawing/2014/main" id="{90D2F3CD-D427-4EF3-A3B9-69DDB05F8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939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0" name="Freeform 737">
              <a:extLst>
                <a:ext uri="{FF2B5EF4-FFF2-40B4-BE49-F238E27FC236}">
                  <a16:creationId xmlns:a16="http://schemas.microsoft.com/office/drawing/2014/main" id="{8284299E-18D6-434E-841C-E8087468E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906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1" name="Freeform 738">
              <a:extLst>
                <a:ext uri="{FF2B5EF4-FFF2-40B4-BE49-F238E27FC236}">
                  <a16:creationId xmlns:a16="http://schemas.microsoft.com/office/drawing/2014/main" id="{2B07A5EA-A34C-449B-ABDF-BCE7196D6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882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2" name="Freeform 739">
              <a:extLst>
                <a:ext uri="{FF2B5EF4-FFF2-40B4-BE49-F238E27FC236}">
                  <a16:creationId xmlns:a16="http://schemas.microsoft.com/office/drawing/2014/main" id="{348F3EE3-EE4F-4205-8455-F5904FB76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858"/>
              <a:ext cx="49" cy="0"/>
            </a:xfrm>
            <a:custGeom>
              <a:avLst/>
              <a:gdLst>
                <a:gd name="T0" fmla="*/ 0 w 49"/>
                <a:gd name="T1" fmla="*/ 0 w 49"/>
                <a:gd name="T2" fmla="*/ 0 w 49"/>
                <a:gd name="T3" fmla="*/ 0 w 49"/>
                <a:gd name="T4" fmla="*/ 0 w 49"/>
                <a:gd name="T5" fmla="*/ 49 w 49"/>
                <a:gd name="T6" fmla="*/ 49 w 49"/>
                <a:gd name="T7" fmla="*/ 49 w 49"/>
                <a:gd name="T8" fmla="*/ 49 w 49"/>
                <a:gd name="T9" fmla="*/ 49 w 49"/>
                <a:gd name="T10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3" name="Freeform 740">
              <a:extLst>
                <a:ext uri="{FF2B5EF4-FFF2-40B4-BE49-F238E27FC236}">
                  <a16:creationId xmlns:a16="http://schemas.microsoft.com/office/drawing/2014/main" id="{FE41F05F-102A-401A-862D-5C213EC73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696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4" name="Freeform 741">
              <a:extLst>
                <a:ext uri="{FF2B5EF4-FFF2-40B4-BE49-F238E27FC236}">
                  <a16:creationId xmlns:a16="http://schemas.microsoft.com/office/drawing/2014/main" id="{654259CA-DE5F-409B-9BD0-8BDD9065A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606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5" name="Freeform 742">
              <a:extLst>
                <a:ext uri="{FF2B5EF4-FFF2-40B4-BE49-F238E27FC236}">
                  <a16:creationId xmlns:a16="http://schemas.microsoft.com/office/drawing/2014/main" id="{EA5C4EC8-DA02-4412-B302-5D2A854A8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541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6" name="Freeform 743">
              <a:extLst>
                <a:ext uri="{FF2B5EF4-FFF2-40B4-BE49-F238E27FC236}">
                  <a16:creationId xmlns:a16="http://schemas.microsoft.com/office/drawing/2014/main" id="{658C63CB-D5BD-48B5-A94B-92390DCCB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493"/>
              <a:ext cx="33" cy="0"/>
            </a:xfrm>
            <a:custGeom>
              <a:avLst/>
              <a:gdLst>
                <a:gd name="T0" fmla="*/ 0 w 33"/>
                <a:gd name="T1" fmla="*/ 0 w 33"/>
                <a:gd name="T2" fmla="*/ 0 w 33"/>
                <a:gd name="T3" fmla="*/ 0 w 33"/>
                <a:gd name="T4" fmla="*/ 0 w 33"/>
                <a:gd name="T5" fmla="*/ 33 w 33"/>
                <a:gd name="T6" fmla="*/ 33 w 33"/>
                <a:gd name="T7" fmla="*/ 33 w 33"/>
                <a:gd name="T8" fmla="*/ 33 w 33"/>
                <a:gd name="T9" fmla="*/ 33 w 33"/>
                <a:gd name="T10" fmla="*/ 0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7" name="Freeform 744">
              <a:extLst>
                <a:ext uri="{FF2B5EF4-FFF2-40B4-BE49-F238E27FC236}">
                  <a16:creationId xmlns:a16="http://schemas.microsoft.com/office/drawing/2014/main" id="{9719B776-CE43-45CA-978E-F9DBAE913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452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8" name="Freeform 745">
              <a:extLst>
                <a:ext uri="{FF2B5EF4-FFF2-40B4-BE49-F238E27FC236}">
                  <a16:creationId xmlns:a16="http://schemas.microsoft.com/office/drawing/2014/main" id="{3A171AD3-3EF5-43C0-B348-D2D86E072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420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49" name="Freeform 746">
              <a:extLst>
                <a:ext uri="{FF2B5EF4-FFF2-40B4-BE49-F238E27FC236}">
                  <a16:creationId xmlns:a16="http://schemas.microsoft.com/office/drawing/2014/main" id="{8086252F-A750-4741-B871-BF03B326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387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50" name="Freeform 747">
              <a:extLst>
                <a:ext uri="{FF2B5EF4-FFF2-40B4-BE49-F238E27FC236}">
                  <a16:creationId xmlns:a16="http://schemas.microsoft.com/office/drawing/2014/main" id="{7BF12F1C-58C5-4C39-92FC-46B6F3AC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363"/>
              <a:ext cx="17" cy="0"/>
            </a:xfrm>
            <a:custGeom>
              <a:avLst/>
              <a:gdLst>
                <a:gd name="T0" fmla="*/ 0 w 17"/>
                <a:gd name="T1" fmla="*/ 0 w 17"/>
                <a:gd name="T2" fmla="*/ 0 w 17"/>
                <a:gd name="T3" fmla="*/ 0 w 17"/>
                <a:gd name="T4" fmla="*/ 0 w 17"/>
                <a:gd name="T5" fmla="*/ 17 w 17"/>
                <a:gd name="T6" fmla="*/ 17 w 17"/>
                <a:gd name="T7" fmla="*/ 17 w 17"/>
                <a:gd name="T8" fmla="*/ 17 w 17"/>
                <a:gd name="T9" fmla="*/ 17 w 17"/>
                <a:gd name="T10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51" name="Rectangle 748">
              <a:extLst>
                <a:ext uri="{FF2B5EF4-FFF2-40B4-BE49-F238E27FC236}">
                  <a16:creationId xmlns:a16="http://schemas.microsoft.com/office/drawing/2014/main" id="{EF114608-2A15-4A76-AC83-83A04FC9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383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2" name="Rectangle 749">
              <a:extLst>
                <a:ext uri="{FF2B5EF4-FFF2-40B4-BE49-F238E27FC236}">
                  <a16:creationId xmlns:a16="http://schemas.microsoft.com/office/drawing/2014/main" id="{8C591E55-4EC8-4E0A-9202-49135333A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31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3" name="Rectangle 750">
              <a:extLst>
                <a:ext uri="{FF2B5EF4-FFF2-40B4-BE49-F238E27FC236}">
                  <a16:creationId xmlns:a16="http://schemas.microsoft.com/office/drawing/2014/main" id="{225DF8DA-4D7E-4139-89E7-3BFCA9096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1864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4" name="Rectangle 751">
              <a:extLst>
                <a:ext uri="{FF2B5EF4-FFF2-40B4-BE49-F238E27FC236}">
                  <a16:creationId xmlns:a16="http://schemas.microsoft.com/office/drawing/2014/main" id="{BCDE700C-2C82-43EC-B1AB-B2CA0019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1799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5" name="Rectangle 752">
              <a:extLst>
                <a:ext uri="{FF2B5EF4-FFF2-40B4-BE49-F238E27FC236}">
                  <a16:creationId xmlns:a16="http://schemas.microsoft.com/office/drawing/2014/main" id="{E03FF9B1-E2AA-4FEF-9AFA-D21DD1BB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1345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6" name="Rectangle 753">
              <a:extLst>
                <a:ext uri="{FF2B5EF4-FFF2-40B4-BE49-F238E27FC236}">
                  <a16:creationId xmlns:a16="http://schemas.microsoft.com/office/drawing/2014/main" id="{7FDB4888-0027-4C79-9CB2-F06252388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1280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2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7" name="Rectangle 754">
              <a:extLst>
                <a:ext uri="{FF2B5EF4-FFF2-40B4-BE49-F238E27FC236}">
                  <a16:creationId xmlns:a16="http://schemas.microsoft.com/office/drawing/2014/main" id="{F22A46E7-936D-4F3C-8A92-1D70EBB5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826"/>
              <a:ext cx="1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10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8" name="Rectangle 755">
              <a:extLst>
                <a:ext uri="{FF2B5EF4-FFF2-40B4-BE49-F238E27FC236}">
                  <a16:creationId xmlns:a16="http://schemas.microsoft.com/office/drawing/2014/main" id="{3EE27C33-F6C8-4ECD-BB31-B1C6BAC0A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761"/>
              <a:ext cx="1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3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781" name="Picture 757">
              <a:extLst>
                <a:ext uri="{FF2B5EF4-FFF2-40B4-BE49-F238E27FC236}">
                  <a16:creationId xmlns:a16="http://schemas.microsoft.com/office/drawing/2014/main" id="{D20D4496-8719-49BD-8804-355EDD81E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" y="339"/>
              <a:ext cx="2076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82" name="Picture 758">
              <a:extLst>
                <a:ext uri="{FF2B5EF4-FFF2-40B4-BE49-F238E27FC236}">
                  <a16:creationId xmlns:a16="http://schemas.microsoft.com/office/drawing/2014/main" id="{75262AA2-EA88-4781-A71B-C6198CF2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" y="339"/>
              <a:ext cx="2076" cy="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0" name="Freeform 759">
              <a:extLst>
                <a:ext uri="{FF2B5EF4-FFF2-40B4-BE49-F238E27FC236}">
                  <a16:creationId xmlns:a16="http://schemas.microsoft.com/office/drawing/2014/main" id="{742C8985-B054-4AB2-9175-CE88C26A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330"/>
              <a:ext cx="803" cy="1185"/>
            </a:xfrm>
            <a:custGeom>
              <a:avLst/>
              <a:gdLst>
                <a:gd name="T0" fmla="*/ 0 w 803"/>
                <a:gd name="T1" fmla="*/ 0 h 1185"/>
                <a:gd name="T2" fmla="*/ 803 w 803"/>
                <a:gd name="T3" fmla="*/ 0 h 1185"/>
                <a:gd name="T4" fmla="*/ 803 w 803"/>
                <a:gd name="T5" fmla="*/ 1185 h 1185"/>
                <a:gd name="T6" fmla="*/ 0 w 803"/>
                <a:gd name="T7" fmla="*/ 1185 h 1185"/>
                <a:gd name="T8" fmla="*/ 0 w 803"/>
                <a:gd name="T9" fmla="*/ 0 h 1185"/>
                <a:gd name="T10" fmla="*/ 0 w 803"/>
                <a:gd name="T11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1185">
                  <a:moveTo>
                    <a:pt x="0" y="0"/>
                  </a:moveTo>
                  <a:lnTo>
                    <a:pt x="803" y="0"/>
                  </a:lnTo>
                  <a:lnTo>
                    <a:pt x="803" y="1185"/>
                  </a:lnTo>
                  <a:lnTo>
                    <a:pt x="0" y="118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61" name="Rectangle 760">
              <a:extLst>
                <a:ext uri="{FF2B5EF4-FFF2-40B4-BE49-F238E27FC236}">
                  <a16:creationId xmlns:a16="http://schemas.microsoft.com/office/drawing/2014/main" id="{51E41336-861E-4327-9753-B43FAE37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330"/>
              <a:ext cx="243" cy="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62" name="Rectangle 761">
              <a:extLst>
                <a:ext uri="{FF2B5EF4-FFF2-40B4-BE49-F238E27FC236}">
                  <a16:creationId xmlns:a16="http://schemas.microsoft.com/office/drawing/2014/main" id="{28C55773-4EB9-4DC2-923C-B2A5C26A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375"/>
              <a:ext cx="21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8.20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3" name="Freeform 762">
              <a:extLst>
                <a:ext uri="{FF2B5EF4-FFF2-40B4-BE49-F238E27FC236}">
                  <a16:creationId xmlns:a16="http://schemas.microsoft.com/office/drawing/2014/main" id="{03AD487F-9878-40D5-95D8-080488A18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330"/>
              <a:ext cx="1281" cy="1185"/>
            </a:xfrm>
            <a:custGeom>
              <a:avLst/>
              <a:gdLst>
                <a:gd name="T0" fmla="*/ 0 w 1281"/>
                <a:gd name="T1" fmla="*/ 0 h 1185"/>
                <a:gd name="T2" fmla="*/ 1281 w 1281"/>
                <a:gd name="T3" fmla="*/ 0 h 1185"/>
                <a:gd name="T4" fmla="*/ 1281 w 1281"/>
                <a:gd name="T5" fmla="*/ 1185 h 1185"/>
                <a:gd name="T6" fmla="*/ 0 w 1281"/>
                <a:gd name="T7" fmla="*/ 1185 h 1185"/>
                <a:gd name="T8" fmla="*/ 0 w 1281"/>
                <a:gd name="T9" fmla="*/ 0 h 1185"/>
                <a:gd name="T10" fmla="*/ 0 w 1281"/>
                <a:gd name="T11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1185">
                  <a:moveTo>
                    <a:pt x="0" y="0"/>
                  </a:moveTo>
                  <a:lnTo>
                    <a:pt x="1281" y="0"/>
                  </a:lnTo>
                  <a:lnTo>
                    <a:pt x="1281" y="1185"/>
                  </a:lnTo>
                  <a:lnTo>
                    <a:pt x="0" y="118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64" name="Rectangle 763">
              <a:extLst>
                <a:ext uri="{FF2B5EF4-FFF2-40B4-BE49-F238E27FC236}">
                  <a16:creationId xmlns:a16="http://schemas.microsoft.com/office/drawing/2014/main" id="{50381FFD-9EB5-47B3-B99E-1E8F423B8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330"/>
              <a:ext cx="227" cy="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65" name="Rectangle 764">
              <a:extLst>
                <a:ext uri="{FF2B5EF4-FFF2-40B4-BE49-F238E27FC236}">
                  <a16:creationId xmlns:a16="http://schemas.microsoft.com/office/drawing/2014/main" id="{52DC67BA-76D4-4B64-8B08-53C97BCC6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" y="389"/>
              <a:ext cx="21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7.11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6" name="Freeform 765">
              <a:extLst>
                <a:ext uri="{FF2B5EF4-FFF2-40B4-BE49-F238E27FC236}">
                  <a16:creationId xmlns:a16="http://schemas.microsoft.com/office/drawing/2014/main" id="{86E038C6-4AD9-4737-A83B-6476AB8EA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1515"/>
              <a:ext cx="803" cy="901"/>
            </a:xfrm>
            <a:custGeom>
              <a:avLst/>
              <a:gdLst>
                <a:gd name="T0" fmla="*/ 0 w 803"/>
                <a:gd name="T1" fmla="*/ 0 h 901"/>
                <a:gd name="T2" fmla="*/ 803 w 803"/>
                <a:gd name="T3" fmla="*/ 0 h 901"/>
                <a:gd name="T4" fmla="*/ 803 w 803"/>
                <a:gd name="T5" fmla="*/ 901 h 901"/>
                <a:gd name="T6" fmla="*/ 0 w 803"/>
                <a:gd name="T7" fmla="*/ 901 h 901"/>
                <a:gd name="T8" fmla="*/ 0 w 803"/>
                <a:gd name="T9" fmla="*/ 0 h 901"/>
                <a:gd name="T10" fmla="*/ 0 w 803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901">
                  <a:moveTo>
                    <a:pt x="0" y="0"/>
                  </a:moveTo>
                  <a:lnTo>
                    <a:pt x="803" y="0"/>
                  </a:lnTo>
                  <a:lnTo>
                    <a:pt x="803" y="901"/>
                  </a:lnTo>
                  <a:lnTo>
                    <a:pt x="0" y="9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67" name="Rectangle 766">
              <a:extLst>
                <a:ext uri="{FF2B5EF4-FFF2-40B4-BE49-F238E27FC236}">
                  <a16:creationId xmlns:a16="http://schemas.microsoft.com/office/drawing/2014/main" id="{13F02C41-9EC6-4378-8980-6A6BD170D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286"/>
              <a:ext cx="29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68" name="Rectangle 767">
              <a:extLst>
                <a:ext uri="{FF2B5EF4-FFF2-40B4-BE49-F238E27FC236}">
                  <a16:creationId xmlns:a16="http://schemas.microsoft.com/office/drawing/2014/main" id="{7F475D84-C827-4418-80A9-F342A1F4E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294"/>
              <a:ext cx="28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69.54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9" name="Freeform 768">
              <a:extLst>
                <a:ext uri="{FF2B5EF4-FFF2-40B4-BE49-F238E27FC236}">
                  <a16:creationId xmlns:a16="http://schemas.microsoft.com/office/drawing/2014/main" id="{212E4916-4940-44C3-89A1-D0EF4CDE4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1515"/>
              <a:ext cx="1281" cy="901"/>
            </a:xfrm>
            <a:custGeom>
              <a:avLst/>
              <a:gdLst>
                <a:gd name="T0" fmla="*/ 0 w 1281"/>
                <a:gd name="T1" fmla="*/ 0 h 901"/>
                <a:gd name="T2" fmla="*/ 1281 w 1281"/>
                <a:gd name="T3" fmla="*/ 0 h 901"/>
                <a:gd name="T4" fmla="*/ 1281 w 1281"/>
                <a:gd name="T5" fmla="*/ 901 h 901"/>
                <a:gd name="T6" fmla="*/ 0 w 1281"/>
                <a:gd name="T7" fmla="*/ 901 h 901"/>
                <a:gd name="T8" fmla="*/ 0 w 1281"/>
                <a:gd name="T9" fmla="*/ 0 h 901"/>
                <a:gd name="T10" fmla="*/ 0 w 1281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901">
                  <a:moveTo>
                    <a:pt x="0" y="0"/>
                  </a:moveTo>
                  <a:lnTo>
                    <a:pt x="1281" y="0"/>
                  </a:lnTo>
                  <a:lnTo>
                    <a:pt x="1281" y="901"/>
                  </a:lnTo>
                  <a:lnTo>
                    <a:pt x="0" y="9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70" name="Rectangle 769">
              <a:extLst>
                <a:ext uri="{FF2B5EF4-FFF2-40B4-BE49-F238E27FC236}">
                  <a16:creationId xmlns:a16="http://schemas.microsoft.com/office/drawing/2014/main" id="{8601835B-393C-412F-B918-6E5AAAA4C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2286"/>
              <a:ext cx="283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771" name="Rectangle 770">
              <a:extLst>
                <a:ext uri="{FF2B5EF4-FFF2-40B4-BE49-F238E27FC236}">
                  <a16:creationId xmlns:a16="http://schemas.microsoft.com/office/drawing/2014/main" id="{D0C67831-8C3A-44E0-8989-98EEBA77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251"/>
              <a:ext cx="28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15.16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2" name="Freeform 771">
              <a:extLst>
                <a:ext uri="{FF2B5EF4-FFF2-40B4-BE49-F238E27FC236}">
                  <a16:creationId xmlns:a16="http://schemas.microsoft.com/office/drawing/2014/main" id="{74E2B802-99D3-471D-8C03-BA1108CE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330"/>
              <a:ext cx="2084" cy="2086"/>
            </a:xfrm>
            <a:custGeom>
              <a:avLst/>
              <a:gdLst>
                <a:gd name="T0" fmla="*/ 0 w 2084"/>
                <a:gd name="T1" fmla="*/ 0 h 2086"/>
                <a:gd name="T2" fmla="*/ 2084 w 2084"/>
                <a:gd name="T3" fmla="*/ 0 h 2086"/>
                <a:gd name="T4" fmla="*/ 2084 w 2084"/>
                <a:gd name="T5" fmla="*/ 2086 h 2086"/>
                <a:gd name="T6" fmla="*/ 0 w 2084"/>
                <a:gd name="T7" fmla="*/ 2086 h 2086"/>
                <a:gd name="T8" fmla="*/ 0 w 2084"/>
                <a:gd name="T9" fmla="*/ 0 h 2086"/>
                <a:gd name="T10" fmla="*/ 0 w 2084"/>
                <a:gd name="T11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4" h="2086">
                  <a:moveTo>
                    <a:pt x="0" y="0"/>
                  </a:moveTo>
                  <a:lnTo>
                    <a:pt x="2084" y="0"/>
                  </a:lnTo>
                  <a:lnTo>
                    <a:pt x="2084" y="2086"/>
                  </a:lnTo>
                  <a:lnTo>
                    <a:pt x="0" y="208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</p:grp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CA40E2D2-D5F6-4E00-9B11-CAD483C358CD}"/>
              </a:ext>
            </a:extLst>
          </p:cNvPr>
          <p:cNvCxnSpPr>
            <a:cxnSpLocks/>
          </p:cNvCxnSpPr>
          <p:nvPr/>
        </p:nvCxnSpPr>
        <p:spPr>
          <a:xfrm>
            <a:off x="2075560" y="599247"/>
            <a:ext cx="24572" cy="5457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FD761AC8-7034-4CBB-93EE-42A831C656B9}"/>
              </a:ext>
            </a:extLst>
          </p:cNvPr>
          <p:cNvCxnSpPr>
            <a:cxnSpLocks/>
          </p:cNvCxnSpPr>
          <p:nvPr/>
        </p:nvCxnSpPr>
        <p:spPr>
          <a:xfrm flipV="1">
            <a:off x="2094086" y="6042305"/>
            <a:ext cx="7459346" cy="9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TextBox 784">
            <a:extLst>
              <a:ext uri="{FF2B5EF4-FFF2-40B4-BE49-F238E27FC236}">
                <a16:creationId xmlns:a16="http://schemas.microsoft.com/office/drawing/2014/main" id="{1730E317-E2DC-40BB-8E27-7B4231876F4C}"/>
              </a:ext>
            </a:extLst>
          </p:cNvPr>
          <p:cNvSpPr txBox="1"/>
          <p:nvPr/>
        </p:nvSpPr>
        <p:spPr>
          <a:xfrm>
            <a:off x="3950380" y="6151061"/>
            <a:ext cx="4034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Annexin V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FF2F3E9F-DDAC-4EB1-B219-3B4B1BC5BEB4}"/>
              </a:ext>
            </a:extLst>
          </p:cNvPr>
          <p:cNvSpPr txBox="1"/>
          <p:nvPr/>
        </p:nvSpPr>
        <p:spPr>
          <a:xfrm rot="16200000">
            <a:off x="-73285" y="1423774"/>
            <a:ext cx="4034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E42CB1B0-D660-476B-9AEA-F66ED9E5019A}"/>
              </a:ext>
            </a:extLst>
          </p:cNvPr>
          <p:cNvSpPr txBox="1"/>
          <p:nvPr/>
        </p:nvSpPr>
        <p:spPr>
          <a:xfrm>
            <a:off x="3099889" y="650662"/>
            <a:ext cx="122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FBS 10%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F71C91B0-980C-4616-9A05-E7C5F0175EFE}"/>
              </a:ext>
            </a:extLst>
          </p:cNvPr>
          <p:cNvSpPr txBox="1"/>
          <p:nvPr/>
        </p:nvSpPr>
        <p:spPr>
          <a:xfrm>
            <a:off x="5574801" y="631234"/>
            <a:ext cx="122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FBS 2%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41139698-1423-44F3-89D4-A6811CE18A75}"/>
              </a:ext>
            </a:extLst>
          </p:cNvPr>
          <p:cNvSpPr txBox="1"/>
          <p:nvPr/>
        </p:nvSpPr>
        <p:spPr>
          <a:xfrm>
            <a:off x="8209258" y="600666"/>
            <a:ext cx="122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FBS 0%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BE06102C-55ED-4E9A-AB52-515BE7EEA308}"/>
              </a:ext>
            </a:extLst>
          </p:cNvPr>
          <p:cNvSpPr txBox="1"/>
          <p:nvPr/>
        </p:nvSpPr>
        <p:spPr>
          <a:xfrm>
            <a:off x="9543551" y="1485327"/>
            <a:ext cx="11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Parental </a:t>
            </a:r>
          </a:p>
          <a:p>
            <a:r>
              <a:rPr lang="en-US" sz="1200" dirty="0"/>
              <a:t>MDA-MB-231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E6808880-2E10-4C4D-9BF3-25D363E79490}"/>
              </a:ext>
            </a:extLst>
          </p:cNvPr>
          <p:cNvSpPr txBox="1"/>
          <p:nvPr/>
        </p:nvSpPr>
        <p:spPr>
          <a:xfrm>
            <a:off x="9537200" y="4091558"/>
            <a:ext cx="11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 KO </a:t>
            </a:r>
          </a:p>
          <a:p>
            <a:r>
              <a:rPr lang="en-US" sz="1200" dirty="0"/>
              <a:t>MDA-MB-231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44B9DFCE-4AC2-48CC-BDC3-8ED95AC72181}"/>
              </a:ext>
            </a:extLst>
          </p:cNvPr>
          <p:cNvSpPr txBox="1"/>
          <p:nvPr/>
        </p:nvSpPr>
        <p:spPr>
          <a:xfrm>
            <a:off x="2824211" y="43158"/>
            <a:ext cx="550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GIV KO affect the apoptosis induction in MD-MBA-231 cells cultured in different concentrations of FBS?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A620BDA5-6DEE-457A-99C5-D341ADB0378F}"/>
              </a:ext>
            </a:extLst>
          </p:cNvPr>
          <p:cNvSpPr txBox="1"/>
          <p:nvPr/>
        </p:nvSpPr>
        <p:spPr>
          <a:xfrm>
            <a:off x="3329543" y="6442354"/>
            <a:ext cx="550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 KO increased the apoptotic induction in MD-MBA-231 cells</a:t>
            </a:r>
          </a:p>
        </p:txBody>
      </p:sp>
    </p:spTree>
    <p:extLst>
      <p:ext uri="{BB962C8B-B14F-4D97-AF65-F5344CB8AC3E}">
        <p14:creationId xmlns:p14="http://schemas.microsoft.com/office/powerpoint/2010/main" val="57735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52110"/>
              </p:ext>
            </p:extLst>
          </p:nvPr>
        </p:nvGraphicFramePr>
        <p:xfrm>
          <a:off x="1458913" y="201613"/>
          <a:ext cx="3489325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Prism 8" r:id="rId3" imgW="3489715" imgH="3412099" progId="Prism8.Document">
                  <p:embed/>
                </p:oleObj>
              </mc:Choice>
              <mc:Fallback>
                <p:oleObj name="Prism 8" r:id="rId3" imgW="3489715" imgH="341209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8913" y="201613"/>
                        <a:ext cx="3489325" cy="341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30662"/>
              </p:ext>
            </p:extLst>
          </p:nvPr>
        </p:nvGraphicFramePr>
        <p:xfrm>
          <a:off x="7450135" y="113445"/>
          <a:ext cx="3462337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Prism 8" r:id="rId5" imgW="3462345" imgH="3412099" progId="Prism8.Document">
                  <p:embed/>
                </p:oleObj>
              </mc:Choice>
              <mc:Fallback>
                <p:oleObj name="Prism 8" r:id="rId5" imgW="3462345" imgH="341209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0135" y="113445"/>
                        <a:ext cx="3462337" cy="341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84303"/>
              </p:ext>
            </p:extLst>
          </p:nvPr>
        </p:nvGraphicFramePr>
        <p:xfrm>
          <a:off x="1458667" y="3499154"/>
          <a:ext cx="3938587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Prism 8" r:id="rId7" imgW="3938084" imgH="3412099" progId="Prism8.Document">
                  <p:embed/>
                </p:oleObj>
              </mc:Choice>
              <mc:Fallback>
                <p:oleObj name="Prism 8" r:id="rId7" imgW="3938084" imgH="341209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8667" y="3499154"/>
                        <a:ext cx="3938587" cy="341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99911"/>
              </p:ext>
            </p:extLst>
          </p:nvPr>
        </p:nvGraphicFramePr>
        <p:xfrm>
          <a:off x="7450135" y="3446462"/>
          <a:ext cx="4075113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Prism 8" r:id="rId9" imgW="4075296" imgH="3412099" progId="Prism8.Document">
                  <p:embed/>
                </p:oleObj>
              </mc:Choice>
              <mc:Fallback>
                <p:oleObj name="Prism 8" r:id="rId9" imgW="4075296" imgH="341209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50135" y="3446462"/>
                        <a:ext cx="4075113" cy="341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00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493</Words>
  <Application>Microsoft Office PowerPoint</Application>
  <PresentationFormat>Widescreen</PresentationFormat>
  <Paragraphs>237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label</vt:lpstr>
      <vt:lpstr>Arial</vt:lpstr>
      <vt:lpstr>Calibri</vt:lpstr>
      <vt:lpstr>Calibri Light</vt:lpstr>
      <vt:lpstr>Office Theme</vt:lpstr>
      <vt:lpstr>GraphPad Prism 5 Project</vt:lpstr>
      <vt:lpstr>Prism 8</vt:lpstr>
      <vt:lpstr>GraphPad Prism 8 Project</vt:lpstr>
      <vt:lpstr>MDA-MB-231 cells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of a network based Pro-differentiation target for colorectal cancer</dc:title>
  <dc:creator>PDMF</dc:creator>
  <cp:lastModifiedBy>Amer</cp:lastModifiedBy>
  <cp:revision>34</cp:revision>
  <cp:lastPrinted>2020-12-02T04:12:35Z</cp:lastPrinted>
  <dcterms:created xsi:type="dcterms:W3CDTF">2020-08-26T17:01:56Z</dcterms:created>
  <dcterms:modified xsi:type="dcterms:W3CDTF">2021-08-04T23:06:49Z</dcterms:modified>
</cp:coreProperties>
</file>