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0945-61A7-424A-A76D-C76816DD5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4BCF4-6983-4469-BBC9-E6F62A3C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AD01B-34EF-441E-A640-0E1E7DDD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978D-BC60-446C-B112-BA2BAC205D3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7F5FB-78E3-4713-8A1D-A45ADE7B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FEAB6-6D71-41A3-9AF1-EFAED82F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45DD-08A7-4659-8369-4615ECCA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DD96-B972-4716-8488-CA3E457F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99243-16EA-4B86-8719-0DC4F7F37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54C2-0477-48DC-8C66-837929F1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978D-BC60-446C-B112-BA2BAC205D3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7D52-351A-4856-A182-4EBC4662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C030-B290-4EE0-8BCB-48F36C10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45DD-08A7-4659-8369-4615ECCA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04265-889E-4CB6-A5FA-7DCD41492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8B392-8941-419E-8891-2ECE8F95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BCDD-C685-4B90-9699-EDFC1B4C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978D-BC60-446C-B112-BA2BAC205D3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78B93-1BA5-4B25-A6ED-0E6D8C47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38D9-E7CA-4D2B-8DC9-36E4EF96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45DD-08A7-4659-8369-4615ECCA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F47C-6492-4E43-A51E-1BBF2874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44A8F-F4B6-4FB6-B68A-8507FFD6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50DC-805D-419D-8CBB-A0ADBA06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978D-BC60-446C-B112-BA2BAC205D3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6DA99-8A6B-43C0-B890-7D375577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3348-C280-4222-9BE6-258619F1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45DD-08A7-4659-8369-4615ECCA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2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DB2C-E084-4B7C-8666-6C9C295C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7108E-7046-42AA-B47C-262A9D7F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67A7-0DD0-42C8-A1E2-2CA5D78F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978D-BC60-446C-B112-BA2BAC205D3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C22EF-7C8A-4E80-9CAB-73355DB3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6156-91A2-4E70-9EE3-E2BD2C06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45DD-08A7-4659-8369-4615ECCA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964E-AF8C-4CB5-B14B-2E5B0C74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55CF-92FA-4457-B74C-D13A5DF44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F8942-E9C3-4820-86E9-142A23E9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45CBC-7ECE-4386-953B-A69BB455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978D-BC60-446C-B112-BA2BAC205D3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78EC8-8CAC-4CB7-B5C9-8621E289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88E86-4A82-4256-921E-9EBD719F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45DD-08A7-4659-8369-4615ECCA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7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E11E-0979-4D20-9020-5F3B60B7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59494-1FE5-4C42-AE6D-81D8AC10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FB0B3-5771-43E3-95AA-F28BD7C4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04551-2BA2-42E3-8F22-0635F2197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E586E-2CDA-415A-A569-C16BCBEAE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AF23C-F58B-4512-9718-CA4051ED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978D-BC60-446C-B112-BA2BAC205D3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BDA5F-7260-4A04-8264-639F667B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A0893-55EF-45A4-B9AD-2CCF1E14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45DD-08A7-4659-8369-4615ECCA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B43D-B5D1-4425-BD5E-4F540BB0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5D553-2861-47CB-8C41-48917FC1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978D-BC60-446C-B112-BA2BAC205D3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6DF6E-A7E6-40C4-BA61-7ED05916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771B3-6E8A-4010-8E75-5D7C41EE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45DD-08A7-4659-8369-4615ECCA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A0A33-F35F-464B-BD88-7744DA71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978D-BC60-446C-B112-BA2BAC205D3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AFE85-A434-47EA-BE3A-7E9EC75B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B5E50-3F2D-4B82-951B-B1CDAFAE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45DD-08A7-4659-8369-4615ECCA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DEA3-87C2-403E-BD62-35DA83F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C750-1214-4097-A82E-5AD312B8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9FA7A-76B7-45CF-82CF-868547903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90ABA-58E8-4963-A3C0-7A9B91D6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978D-BC60-446C-B112-BA2BAC205D3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A7AE8-C695-45E0-870D-11FD5BAE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84D0D-44CE-42E8-B66D-AF12A6A7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45DD-08A7-4659-8369-4615ECCA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DE68-511B-45E4-A201-B0EC6170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8D9C4-495E-408A-A35F-0B926306A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3B4C3-4D30-491D-AB1B-D1283D2B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0338B-97A4-4C7E-9548-FA58ED6C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978D-BC60-446C-B112-BA2BAC205D3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3E675-31E2-4F5B-BD3D-1E562E27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73FC6-209D-4C2B-BE79-D1E5B28C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45DD-08A7-4659-8369-4615ECCA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1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0E0B2-6BA2-4938-8D01-42D6A7F8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B76B9-6510-4C01-879B-A23A345A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8E1A2-BAAE-468E-AF2C-A880A9B9A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978D-BC60-446C-B112-BA2BAC205D3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96EF-9575-4910-AD98-DFAB39421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3C8F-7364-4021-8542-A775A843D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45DD-08A7-4659-8369-4615ECCAA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tif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tif"/><Relationship Id="rId4" Type="http://schemas.openxmlformats.org/officeDocument/2006/relationships/image" Target="../media/image4.tif"/><Relationship Id="rId9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5A5455-672F-4721-AA3A-712DBE6AF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22" y="1868996"/>
            <a:ext cx="6606990" cy="563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66A0E-EA6B-4652-A571-639E2E4BA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21" y="2576401"/>
            <a:ext cx="6606989" cy="563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3A8CA7-FBC6-46A7-A14F-C300CC552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23" y="3283806"/>
            <a:ext cx="6606988" cy="495412"/>
          </a:xfrm>
          <a:prstGeom prst="rect">
            <a:avLst/>
          </a:prstGeom>
        </p:spPr>
      </p:pic>
      <p:sp>
        <p:nvSpPr>
          <p:cNvPr id="11" name="TextBox 788">
            <a:extLst>
              <a:ext uri="{FF2B5EF4-FFF2-40B4-BE49-F238E27FC236}">
                <a16:creationId xmlns:a16="http://schemas.microsoft.com/office/drawing/2014/main" id="{7C5D5B75-67A0-4F4E-A02B-CDC88F4E0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18" y="185457"/>
            <a:ext cx="1082423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solidFill>
                  <a:srgbClr val="0000FF"/>
                </a:solidFill>
                <a:cs typeface="Arial" panose="020B0604020202020204" pitchFamily="34" charset="0"/>
              </a:rPr>
              <a:t>Effect of different concentrations of FBS on the </a:t>
            </a:r>
            <a:r>
              <a:rPr lang="en-US" altLang="en-US" sz="2600" dirty="0" err="1">
                <a:solidFill>
                  <a:srgbClr val="0000FF"/>
                </a:solidFill>
                <a:cs typeface="Arial" panose="020B0604020202020204" pitchFamily="34" charset="0"/>
              </a:rPr>
              <a:t>pAKT</a:t>
            </a:r>
            <a:r>
              <a:rPr lang="en-US" altLang="en-US" sz="2600" dirty="0">
                <a:solidFill>
                  <a:srgbClr val="0000FF"/>
                </a:solidFill>
                <a:cs typeface="Arial" panose="020B0604020202020204" pitchFamily="34" charset="0"/>
              </a:rPr>
              <a:t>/AKT expressions in HeLa parental and HeLa GIV KO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77434-19EC-4BBE-944E-D567C544BC88}"/>
              </a:ext>
            </a:extLst>
          </p:cNvPr>
          <p:cNvSpPr txBox="1"/>
          <p:nvPr/>
        </p:nvSpPr>
        <p:spPr>
          <a:xfrm>
            <a:off x="2806890" y="1537881"/>
            <a:ext cx="31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F1A44-E8FF-4FD4-A56B-99F0FBAC8852}"/>
              </a:ext>
            </a:extLst>
          </p:cNvPr>
          <p:cNvSpPr txBox="1"/>
          <p:nvPr/>
        </p:nvSpPr>
        <p:spPr>
          <a:xfrm>
            <a:off x="3480518" y="153788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45EBF-898C-4658-840D-51B2629F758F}"/>
              </a:ext>
            </a:extLst>
          </p:cNvPr>
          <p:cNvSpPr txBox="1"/>
          <p:nvPr/>
        </p:nvSpPr>
        <p:spPr>
          <a:xfrm>
            <a:off x="4418421" y="153788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FDC9F-2249-40F5-8687-55CFC0F57F5F}"/>
              </a:ext>
            </a:extLst>
          </p:cNvPr>
          <p:cNvSpPr txBox="1"/>
          <p:nvPr/>
        </p:nvSpPr>
        <p:spPr>
          <a:xfrm>
            <a:off x="5126188" y="153788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1B77A-A1A0-4A77-831B-AD0FE967C484}"/>
              </a:ext>
            </a:extLst>
          </p:cNvPr>
          <p:cNvSpPr txBox="1"/>
          <p:nvPr/>
        </p:nvSpPr>
        <p:spPr>
          <a:xfrm>
            <a:off x="9062985" y="1537881"/>
            <a:ext cx="10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FBS (%)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230F68-E8C1-4DD1-99BA-A64157F5C9FF}"/>
              </a:ext>
            </a:extLst>
          </p:cNvPr>
          <p:cNvCxnSpPr>
            <a:cxnSpLocks/>
          </p:cNvCxnSpPr>
          <p:nvPr/>
        </p:nvCxnSpPr>
        <p:spPr>
          <a:xfrm>
            <a:off x="2681014" y="1518383"/>
            <a:ext cx="2857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C5767C-79A0-4DB3-AA69-3BC388AC3C8B}"/>
              </a:ext>
            </a:extLst>
          </p:cNvPr>
          <p:cNvSpPr txBox="1"/>
          <p:nvPr/>
        </p:nvSpPr>
        <p:spPr>
          <a:xfrm>
            <a:off x="3431332" y="1168549"/>
            <a:ext cx="15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HeLa Parental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03B48-9E8B-48C3-9817-C879D4E2DE01}"/>
              </a:ext>
            </a:extLst>
          </p:cNvPr>
          <p:cNvSpPr txBox="1"/>
          <p:nvPr/>
        </p:nvSpPr>
        <p:spPr>
          <a:xfrm>
            <a:off x="6803905" y="1129554"/>
            <a:ext cx="15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HeLa GIV KO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E0F38-5704-43E2-A60C-7D237A42D0C0}"/>
              </a:ext>
            </a:extLst>
          </p:cNvPr>
          <p:cNvSpPr txBox="1"/>
          <p:nvPr/>
        </p:nvSpPr>
        <p:spPr>
          <a:xfrm>
            <a:off x="10072254" y="1347756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 h incubation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2B8FC0-A011-4719-A542-CBDA6D1598A4}"/>
              </a:ext>
            </a:extLst>
          </p:cNvPr>
          <p:cNvSpPr txBox="1"/>
          <p:nvPr/>
        </p:nvSpPr>
        <p:spPr>
          <a:xfrm>
            <a:off x="6135287" y="1537881"/>
            <a:ext cx="31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D8A4CB-1B29-4C66-880B-F88CFD117B58}"/>
              </a:ext>
            </a:extLst>
          </p:cNvPr>
          <p:cNvSpPr txBox="1"/>
          <p:nvPr/>
        </p:nvSpPr>
        <p:spPr>
          <a:xfrm>
            <a:off x="6808915" y="153788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00598-C795-499C-A0CE-E1679D437605}"/>
              </a:ext>
            </a:extLst>
          </p:cNvPr>
          <p:cNvSpPr txBox="1"/>
          <p:nvPr/>
        </p:nvSpPr>
        <p:spPr>
          <a:xfrm>
            <a:off x="7746818" y="153788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985054-EFAF-4734-8F5F-DBE4DB812DCD}"/>
              </a:ext>
            </a:extLst>
          </p:cNvPr>
          <p:cNvSpPr txBox="1"/>
          <p:nvPr/>
        </p:nvSpPr>
        <p:spPr>
          <a:xfrm>
            <a:off x="8454585" y="153788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F23751-F380-418B-8DB8-494E37FA815C}"/>
              </a:ext>
            </a:extLst>
          </p:cNvPr>
          <p:cNvCxnSpPr>
            <a:cxnSpLocks/>
          </p:cNvCxnSpPr>
          <p:nvPr/>
        </p:nvCxnSpPr>
        <p:spPr>
          <a:xfrm>
            <a:off x="5970452" y="1518383"/>
            <a:ext cx="2857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C6BA347-97E0-4559-9B8C-286FF5BDD783}"/>
              </a:ext>
            </a:extLst>
          </p:cNvPr>
          <p:cNvSpPr txBox="1"/>
          <p:nvPr/>
        </p:nvSpPr>
        <p:spPr>
          <a:xfrm>
            <a:off x="1764596" y="1941274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p-AKT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3124A-2240-437D-9DC8-6CEE90DC3B76}"/>
              </a:ext>
            </a:extLst>
          </p:cNvPr>
          <p:cNvSpPr txBox="1"/>
          <p:nvPr/>
        </p:nvSpPr>
        <p:spPr>
          <a:xfrm>
            <a:off x="1951530" y="2657269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AKT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2F0F6E-F572-4502-817A-622401E8EF96}"/>
              </a:ext>
            </a:extLst>
          </p:cNvPr>
          <p:cNvSpPr txBox="1"/>
          <p:nvPr/>
        </p:nvSpPr>
        <p:spPr>
          <a:xfrm>
            <a:off x="1689209" y="3344719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GAPDH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A5950D2-5527-4BE9-B7F8-CE270B1EA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127138"/>
              </p:ext>
            </p:extLst>
          </p:nvPr>
        </p:nvGraphicFramePr>
        <p:xfrm>
          <a:off x="1011977" y="3962540"/>
          <a:ext cx="507523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rism Project" r:id="rId6" imgW="5076000" imgH="2988000" progId="Prism5.Document">
                  <p:embed/>
                </p:oleObj>
              </mc:Choice>
              <mc:Fallback>
                <p:oleObj name="Prism Project" r:id="rId6" imgW="5076000" imgH="2988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1977" y="3962540"/>
                        <a:ext cx="5075237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8A731AB-3C0E-4EFB-BD3E-ECB62140A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590459"/>
              </p:ext>
            </p:extLst>
          </p:nvPr>
        </p:nvGraphicFramePr>
        <p:xfrm>
          <a:off x="6493389" y="3923116"/>
          <a:ext cx="5148263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rism Project" r:id="rId8" imgW="5148000" imgH="2988000" progId="Prism5.Document">
                  <p:embed/>
                </p:oleObj>
              </mc:Choice>
              <mc:Fallback>
                <p:oleObj name="Prism Project" r:id="rId8" imgW="5148000" imgH="2988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93389" y="3923116"/>
                        <a:ext cx="5148263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87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GraphPad Prism 5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Mohamed, Amer</dc:creator>
  <cp:lastModifiedBy>Mohamed, Amer</cp:lastModifiedBy>
  <cp:revision>7</cp:revision>
  <dcterms:created xsi:type="dcterms:W3CDTF">2021-09-28T02:16:25Z</dcterms:created>
  <dcterms:modified xsi:type="dcterms:W3CDTF">2021-09-28T19:57:48Z</dcterms:modified>
</cp:coreProperties>
</file>