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32a17087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32a17087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2a17087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2a17087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2a1708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2a1708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2a1708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2a1708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2a17087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2a1708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2a17087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2a17087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2a17087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2a17087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2a17087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2a17087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2a17087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2a1708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60597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60597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1300" y="712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GENERATION</a:t>
            </a: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00" y="1917722"/>
            <a:ext cx="6484889" cy="222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 FROM THE DEVELOPED CODE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63" y="1895475"/>
            <a:ext cx="3324225" cy="135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00" y="1636975"/>
            <a:ext cx="4357375" cy="201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/>
          <p:nvPr/>
        </p:nvCxnSpPr>
        <p:spPr>
          <a:xfrm flipH="1" rot="10800000">
            <a:off x="5061150" y="2635375"/>
            <a:ext cx="613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750" y="3461200"/>
            <a:ext cx="2800350" cy="15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738" y="2178138"/>
            <a:ext cx="2286000" cy="80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75" y="6425"/>
            <a:ext cx="2831550" cy="5143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031" y="32600"/>
            <a:ext cx="1609725" cy="1809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6" name="Google Shape;156;p23"/>
          <p:cNvCxnSpPr/>
          <p:nvPr/>
        </p:nvCxnSpPr>
        <p:spPr>
          <a:xfrm>
            <a:off x="4656850" y="52400"/>
            <a:ext cx="37500" cy="50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4941350" y="2006500"/>
            <a:ext cx="389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5031200" y="3346650"/>
            <a:ext cx="39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2325" y="4477675"/>
            <a:ext cx="1306550" cy="606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REQUIRED FOR HRC ALB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Number of tasks.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Number of robots.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 time table for all robots, cobots and the human.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Setup times for robots.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Sequence dependent times for robots.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Precedence matrix.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Energy Consumption by robots and the human.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MADE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/>
              <a:t>Number of cobots  = Number of robots</a:t>
            </a:r>
            <a:endParaRPr sz="3095"/>
          </a:p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/>
              <a:t>Cobot_i = Robot_i + Human</a:t>
            </a:r>
            <a:endParaRPr sz="3095"/>
          </a:p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/>
              <a:t>Only one type of worker (all workers are equally skilled)</a:t>
            </a:r>
            <a:endParaRPr sz="3095"/>
          </a:p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 u="sng"/>
              <a:t>No setup times and sequence dependent times for humans.</a:t>
            </a:r>
            <a:endParaRPr sz="3095" u="sng"/>
          </a:p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/>
              <a:t>The lower bound and upper bound of operation times are used for calculation of lower and upper bounds of other data (setup time, sequence dependent time).</a:t>
            </a:r>
            <a:endParaRPr sz="3095"/>
          </a:p>
          <a:p>
            <a:pPr indent="-3219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95"/>
              <a:t>Energy consumption of robots and the human is given in Wh/min. </a:t>
            </a:r>
            <a:r>
              <a:rPr lang="en" sz="3095">
                <a:solidFill>
                  <a:srgbClr val="0000FF"/>
                </a:solidFill>
              </a:rPr>
              <a:t>[0.10 - 0.30] Wh / min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PARAMETERS USED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Number of tasks.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Number of robots.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Lower bound(</a:t>
            </a:r>
            <a:r>
              <a:rPr b="1" lang="en">
                <a:solidFill>
                  <a:srgbClr val="0000FF"/>
                </a:solidFill>
              </a:rPr>
              <a:t>lb</a:t>
            </a:r>
            <a:r>
              <a:rPr lang="en"/>
              <a:t>) and upper bound(</a:t>
            </a:r>
            <a:r>
              <a:rPr b="1" lang="en">
                <a:solidFill>
                  <a:srgbClr val="0000FF"/>
                </a:solidFill>
              </a:rPr>
              <a:t>ub</a:t>
            </a:r>
            <a:r>
              <a:rPr lang="en"/>
              <a:t>) for operation time of robots table.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c1, c2, c3, c4</a:t>
            </a:r>
            <a:r>
              <a:rPr lang="en"/>
              <a:t> (parameters </a:t>
            </a:r>
            <a:r>
              <a:rPr lang="en">
                <a:solidFill>
                  <a:srgbClr val="FF0000"/>
                </a:solidFill>
              </a:rPr>
              <a:t>[</a:t>
            </a:r>
            <a:r>
              <a:rPr b="1" lang="en">
                <a:solidFill>
                  <a:srgbClr val="000000"/>
                </a:solidFill>
              </a:rPr>
              <a:t>range from 0 to 1</a:t>
            </a:r>
            <a:r>
              <a:rPr lang="en">
                <a:solidFill>
                  <a:srgbClr val="FF0000"/>
                </a:solidFill>
              </a:rPr>
              <a:t>]</a:t>
            </a:r>
            <a:r>
              <a:rPr lang="en"/>
              <a:t> that control the lower and upper bounds of setup time and sequence dependent time).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Lower bound of operation time for co bot = lb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Upper bound of operation time for co bot = </a:t>
            </a:r>
            <a:r>
              <a:rPr lang="en">
                <a:solidFill>
                  <a:srgbClr val="FF0000"/>
                </a:solidFill>
              </a:rPr>
              <a:t>ub - (c1 * (ub - lb))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Lower bound of operation time of human = lb + (c2 * (ub - lb))</a:t>
            </a:r>
            <a:endParaRPr>
              <a:solidFill>
                <a:srgbClr val="0000FF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Upper bound of operation time of human = ub + (c2 * (ub - lb))</a:t>
            </a:r>
            <a:endParaRPr>
              <a:solidFill>
                <a:srgbClr val="0000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Lower bound of sequence dependent time = c3 * lb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Upper bound of sequence dependent time = c4 * lb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Lower bound of setup time = c1 * lb</a:t>
            </a:r>
            <a:endParaRPr>
              <a:solidFill>
                <a:srgbClr val="0000FF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Upper bound of setup time = c2 * lb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TIME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assumed to be in minutes and the data type used is integer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Dimension = r X n</a:t>
            </a:r>
            <a:r>
              <a:rPr lang="en"/>
              <a:t>, where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 = (number of robots * 2) + 1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number of tasks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25" y="711250"/>
            <a:ext cx="4297501" cy="3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TIME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00" y="1413750"/>
            <a:ext cx="4402300" cy="2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assumed to be in minutes and the data type used is integer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Dimension = r X n</a:t>
            </a:r>
            <a:r>
              <a:rPr lang="en"/>
              <a:t>, where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number of robots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number of 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DEPENDENT TIME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assumed to be in minutes and the data type used is integer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Dimension = r X [ n X n ]</a:t>
            </a:r>
            <a:r>
              <a:rPr lang="en"/>
              <a:t>, where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number of robots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number of tasks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75" y="1215663"/>
            <a:ext cx="4379824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PRECEDENCE MATRIX</a:t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in this matrix is either 0 or 1 where 0 means no precedence relation and vice versa.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Dimension = n X n</a:t>
            </a:r>
            <a:r>
              <a:rPr lang="en"/>
              <a:t>, where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number of tasks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25" y="1368438"/>
            <a:ext cx="4334925" cy="24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in from or array where the energy consumption per min of robots and the human is given. Data type used is double.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Dimension = 1 X (r+1)</a:t>
            </a:r>
            <a:r>
              <a:rPr lang="en"/>
              <a:t> where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number of robots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48600"/>
            <a:ext cx="4572001" cy="8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