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7307" y="1318447"/>
            <a:ext cx="3275725" cy="211055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ONLINE MOBILE RECHARGE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DAA34-D67D-E5B7-C9FA-940328CA52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87" r="17295"/>
          <a:stretch/>
        </p:blipFill>
        <p:spPr>
          <a:xfrm>
            <a:off x="-1" y="0"/>
            <a:ext cx="5783575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7D7BFE6-38F8-0033-0939-F9ED785FE2DA}"/>
              </a:ext>
            </a:extLst>
          </p:cNvPr>
          <p:cNvSpPr/>
          <p:nvPr/>
        </p:nvSpPr>
        <p:spPr>
          <a:xfrm>
            <a:off x="6488073" y="4168940"/>
            <a:ext cx="4709652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3"/>
                </a:solidFill>
              </a:rPr>
              <a:t>-Shriram</a:t>
            </a:r>
            <a:br>
              <a:rPr lang="en-US" sz="2800" b="1" dirty="0">
                <a:ln/>
                <a:solidFill>
                  <a:schemeClr val="accent3"/>
                </a:solidFill>
              </a:rPr>
            </a:br>
            <a:r>
              <a:rPr lang="en-US" sz="2800" b="1" dirty="0">
                <a:ln/>
                <a:solidFill>
                  <a:schemeClr val="accent3"/>
                </a:solidFill>
              </a:rPr>
              <a:t>                 -</a:t>
            </a:r>
            <a:r>
              <a:rPr lang="en-US" sz="2800" b="1" dirty="0" err="1">
                <a:ln/>
                <a:solidFill>
                  <a:schemeClr val="accent3"/>
                </a:solidFill>
              </a:rPr>
              <a:t>Ranganithilesh</a:t>
            </a:r>
            <a:r>
              <a:rPr lang="en-US" sz="2800" b="1" dirty="0">
                <a:ln/>
                <a:solidFill>
                  <a:schemeClr val="accent3"/>
                </a:solidFill>
              </a:rPr>
              <a:t> R</a:t>
            </a:r>
            <a:br>
              <a:rPr lang="en-US" sz="2800" b="1" dirty="0">
                <a:ln/>
                <a:solidFill>
                  <a:schemeClr val="accent3"/>
                </a:solidFill>
              </a:rPr>
            </a:br>
            <a:r>
              <a:rPr lang="en-US" sz="2800" b="1" dirty="0">
                <a:ln/>
                <a:solidFill>
                  <a:schemeClr val="accent3"/>
                </a:solidFill>
              </a:rPr>
              <a:t>     -Lakshman</a:t>
            </a:r>
            <a:endParaRPr lang="en-US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25C5D0-317D-C1B6-EB4F-83825F12FF06}"/>
              </a:ext>
            </a:extLst>
          </p:cNvPr>
          <p:cNvSpPr/>
          <p:nvPr/>
        </p:nvSpPr>
        <p:spPr>
          <a:xfrm>
            <a:off x="7154276" y="3707275"/>
            <a:ext cx="15808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BY</a:t>
            </a:r>
            <a:endParaRPr lang="en-US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A79D25-9C1C-C72B-F40C-FCE6A8B7C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89" t="7537" r="2332" b="8303"/>
          <a:stretch/>
        </p:blipFill>
        <p:spPr>
          <a:xfrm>
            <a:off x="924233" y="1268260"/>
            <a:ext cx="10550012" cy="487091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93903-1822-ED79-12A3-BCA6B673D9E0}"/>
              </a:ext>
            </a:extLst>
          </p:cNvPr>
          <p:cNvSpPr/>
          <p:nvPr/>
        </p:nvSpPr>
        <p:spPr>
          <a:xfrm>
            <a:off x="2471252" y="247298"/>
            <a:ext cx="69545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USECASE-DIAGRAM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994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16B84D-924B-BCBE-3EF3-B90F5354D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06" y="-324463"/>
            <a:ext cx="6503707" cy="1986976"/>
          </a:xfrm>
        </p:spPr>
        <p:txBody>
          <a:bodyPr/>
          <a:lstStyle/>
          <a:p>
            <a:r>
              <a:rPr lang="en-IN" b="1" i="1" u="sng" dirty="0">
                <a:highlight>
                  <a:srgbClr val="008080"/>
                </a:highlight>
              </a:rPr>
              <a:t>About the Project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B80F292-A3AC-C9E7-177F-C0A78FFDDE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850" r="13850"/>
          <a:stretch>
            <a:fillRect/>
          </a:stretch>
        </p:blipFill>
        <p:spPr>
          <a:xfrm>
            <a:off x="7442200" y="763588"/>
            <a:ext cx="4311650" cy="491331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BCDEE4-A437-BA19-7078-480B26F89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7867" y="2064773"/>
            <a:ext cx="6670856" cy="1543666"/>
          </a:xfrm>
        </p:spPr>
        <p:txBody>
          <a:bodyPr>
            <a:noAutofit/>
          </a:bodyPr>
          <a:lstStyle/>
          <a:p>
            <a:r>
              <a:rPr lang="en-US" sz="2800" b="1" i="1" dirty="0"/>
              <a:t>The Online Mobile Recharge Portal is a web-based application designed to facilitate seamless and efficient mobile recharge services. This portal allows users to recharge their mobile phones online with ease and convenience, ensuring a smooth and user-friendly experience.</a:t>
            </a:r>
            <a:endParaRPr lang="en-IN" sz="2800" b="1" i="1" dirty="0"/>
          </a:p>
        </p:txBody>
      </p:sp>
    </p:spTree>
    <p:extLst>
      <p:ext uri="{BB962C8B-B14F-4D97-AF65-F5344CB8AC3E}">
        <p14:creationId xmlns:p14="http://schemas.microsoft.com/office/powerpoint/2010/main" val="173763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7BF520-F007-489B-5980-E8F7A4A9D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581575"/>
            <a:ext cx="10353762" cy="970450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/>
              <a:t>ABOUT THE PROJECT</a:t>
            </a:r>
            <a:endParaRPr lang="en-IN" b="1" i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5A5ADE-0D4E-545D-84AC-D9D3C86BA8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i="1" u="sng" dirty="0"/>
              <a:t>Key Features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016746-3206-AC1C-33B3-BAE91B137D94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N" sz="1800" b="1" i="1" dirty="0"/>
              <a:t>1) User Registration and      Login</a:t>
            </a:r>
            <a:br>
              <a:rPr lang="en-IN" sz="1800" b="1" i="1" dirty="0"/>
            </a:br>
            <a:br>
              <a:rPr lang="en-IN" sz="1800" b="1" i="1" dirty="0"/>
            </a:br>
            <a:r>
              <a:rPr lang="en-IN" sz="1800" b="1" i="1" dirty="0"/>
              <a:t>2) </a:t>
            </a:r>
            <a:r>
              <a:rPr lang="en-IN" sz="2000" b="1" i="1" dirty="0"/>
              <a:t>Recharge Options</a:t>
            </a:r>
            <a:br>
              <a:rPr lang="en-IN" sz="2000" b="1" i="1" dirty="0"/>
            </a:br>
            <a:br>
              <a:rPr lang="en-IN" sz="2000" b="1" i="1" dirty="0"/>
            </a:br>
            <a:r>
              <a:rPr lang="en-IN" sz="2000" b="1" i="1" dirty="0"/>
              <a:t>3) Transaction History</a:t>
            </a:r>
            <a:br>
              <a:rPr lang="en-IN" sz="2000" b="1" i="1" dirty="0"/>
            </a:br>
            <a:br>
              <a:rPr lang="en-IN" sz="2000" b="1" i="1" dirty="0"/>
            </a:br>
            <a:r>
              <a:rPr lang="en-IN" sz="2000" b="1" i="1" dirty="0"/>
              <a:t>4) Profile Management</a:t>
            </a:r>
            <a:br>
              <a:rPr lang="en-IN" sz="2000" b="1" i="1" dirty="0"/>
            </a:br>
            <a:br>
              <a:rPr lang="en-IN" sz="2000" b="1" i="1" dirty="0"/>
            </a:br>
            <a:r>
              <a:rPr lang="en-IN" sz="2000" b="1" i="1" dirty="0"/>
              <a:t>5) Responsive Design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2518CD-52B4-B247-90B5-64C668594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u="sng" dirty="0"/>
              <a:t>Te</a:t>
            </a:r>
            <a:r>
              <a:rPr lang="en-IN" b="1" i="1" u="sng" dirty="0"/>
              <a:t>chnology Stack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374F321-1880-4220-AB4B-6695C9FC1C29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 lnSpcReduction="10000"/>
          </a:bodyPr>
          <a:lstStyle/>
          <a:p>
            <a:r>
              <a:rPr lang="en-IN" sz="2000" b="1" i="1" dirty="0"/>
              <a:t>1)Frontend</a:t>
            </a:r>
            <a:br>
              <a:rPr lang="en-IN" sz="2000" b="1" i="1" dirty="0"/>
            </a:br>
            <a:br>
              <a:rPr lang="en-IN" sz="2000" b="1" i="1" dirty="0"/>
            </a:br>
            <a:r>
              <a:rPr lang="en-IN" sz="2000" b="1" i="1" dirty="0"/>
              <a:t>2)State </a:t>
            </a:r>
            <a:br>
              <a:rPr lang="en-IN" sz="2000" b="1" i="1" dirty="0"/>
            </a:br>
            <a:r>
              <a:rPr lang="en-IN" sz="2000" b="1" i="1" dirty="0"/>
              <a:t>Management</a:t>
            </a:r>
            <a:br>
              <a:rPr lang="en-IN" sz="2000" b="1" i="1" dirty="0"/>
            </a:br>
            <a:br>
              <a:rPr lang="en-IN" sz="2000" b="1" i="1" dirty="0"/>
            </a:br>
            <a:r>
              <a:rPr lang="en-IN" sz="2000" b="1" i="1" dirty="0"/>
              <a:t>3)Routing</a:t>
            </a:r>
            <a:br>
              <a:rPr lang="en-IN" sz="2000" b="1" i="1" dirty="0"/>
            </a:br>
            <a:br>
              <a:rPr lang="en-IN" sz="2000" b="1" i="1" dirty="0"/>
            </a:br>
            <a:r>
              <a:rPr lang="en-IN" sz="2000" b="1" i="1" dirty="0"/>
              <a:t>4)Styling</a:t>
            </a:r>
            <a:br>
              <a:rPr lang="en-IN" sz="2000" dirty="0"/>
            </a:br>
            <a:br>
              <a:rPr lang="en-IN" dirty="0"/>
            </a:b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8331A7-4BAB-B9D7-CF46-31BEE68337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i="1" u="sng" dirty="0"/>
              <a:t>Components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3FE88B-7575-0D20-7ACD-90084CF5C066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>
            <a:noAutofit/>
          </a:bodyPr>
          <a:lstStyle/>
          <a:p>
            <a:r>
              <a:rPr lang="en-IN" sz="2000" b="1" i="1" dirty="0"/>
              <a:t>1)Navbar</a:t>
            </a:r>
            <a:br>
              <a:rPr lang="en-IN" sz="2000" b="1" i="1" dirty="0"/>
            </a:br>
            <a:r>
              <a:rPr lang="en-IN" sz="2000" b="1" i="1" dirty="0"/>
              <a:t>2)Home</a:t>
            </a:r>
            <a:br>
              <a:rPr lang="en-IN" sz="2000" b="1" i="1" dirty="0"/>
            </a:br>
            <a:r>
              <a:rPr lang="en-IN" sz="2000" b="1" i="1" dirty="0"/>
              <a:t>3)History</a:t>
            </a:r>
            <a:br>
              <a:rPr lang="en-IN" sz="2000" b="1" i="1" dirty="0"/>
            </a:br>
            <a:r>
              <a:rPr lang="en-IN" sz="2000" b="1" i="1" dirty="0"/>
              <a:t>4)Signup &amp; Login</a:t>
            </a:r>
            <a:br>
              <a:rPr lang="en-IN" sz="2000" b="1" i="1" dirty="0"/>
            </a:br>
            <a:r>
              <a:rPr lang="en-IN" sz="2000" b="1" i="1" dirty="0"/>
              <a:t>5)Dashboard</a:t>
            </a:r>
            <a:br>
              <a:rPr lang="en-IN" sz="2000" b="1" i="1" dirty="0"/>
            </a:br>
            <a:r>
              <a:rPr lang="en-IN" sz="2000" b="1" i="1" dirty="0"/>
              <a:t>6)Profile</a:t>
            </a:r>
            <a:br>
              <a:rPr lang="en-IN" sz="2000" dirty="0"/>
            </a:br>
            <a:r>
              <a:rPr lang="en-IN" sz="2000" dirty="0"/>
              <a:t>7)</a:t>
            </a:r>
            <a:r>
              <a:rPr lang="en-IN" sz="2000" b="1" i="1" dirty="0" err="1"/>
              <a:t>MobileRechargeForm</a:t>
            </a:r>
            <a:endParaRPr lang="en-IN" sz="2000" b="1" i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FC648C-032C-6835-49D3-546B7A06CE07}"/>
              </a:ext>
            </a:extLst>
          </p:cNvPr>
          <p:cNvSpPr/>
          <p:nvPr/>
        </p:nvSpPr>
        <p:spPr>
          <a:xfrm>
            <a:off x="1071716" y="2094271"/>
            <a:ext cx="3143063" cy="3893573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93BFDE-D0C3-A6A4-0BBF-9A4562CD6008}"/>
              </a:ext>
            </a:extLst>
          </p:cNvPr>
          <p:cNvSpPr/>
          <p:nvPr/>
        </p:nvSpPr>
        <p:spPr>
          <a:xfrm>
            <a:off x="4707084" y="2042934"/>
            <a:ext cx="3035335" cy="3647769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3DB0FB-34B8-C65E-F5DF-68C7B281C5CC}"/>
              </a:ext>
            </a:extLst>
          </p:cNvPr>
          <p:cNvSpPr/>
          <p:nvPr/>
        </p:nvSpPr>
        <p:spPr>
          <a:xfrm>
            <a:off x="8099396" y="2094271"/>
            <a:ext cx="3168160" cy="3647769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87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9EEB3CC-CE53-F154-0C79-3DC6E012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i="1" dirty="0">
                <a:highlight>
                  <a:srgbClr val="000080"/>
                </a:highlight>
              </a:rPr>
              <a:t>Project statement</a:t>
            </a:r>
            <a:endParaRPr lang="en-IN" b="1" i="1" dirty="0">
              <a:highlight>
                <a:srgbClr val="00008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EBF793-16A9-2B98-E6D7-EEAAA41AFE81}"/>
              </a:ext>
            </a:extLst>
          </p:cNvPr>
          <p:cNvSpPr txBox="1"/>
          <p:nvPr/>
        </p:nvSpPr>
        <p:spPr>
          <a:xfrm>
            <a:off x="1425468" y="3048304"/>
            <a:ext cx="98420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To develop a secure, efficient, and user-friendly online platform that enables users to recharge their mobile phones seamlessly, providing a superior user experience and addressing the limitations of traditional and existing online recharge methods.</a:t>
            </a:r>
            <a:endParaRPr lang="en-IN" sz="2400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427B29-9C2A-9850-19AD-E1B2286589C1}"/>
              </a:ext>
            </a:extLst>
          </p:cNvPr>
          <p:cNvSpPr txBox="1"/>
          <p:nvPr/>
        </p:nvSpPr>
        <p:spPr>
          <a:xfrm>
            <a:off x="-551470" y="221045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OBJECTIVE</a:t>
            </a:r>
            <a:endParaRPr 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824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573DDE-7C54-C90F-EF2A-C59D7EFB1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7228" y="639097"/>
            <a:ext cx="6500879" cy="55798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A54D5A4-3659-F652-B5E1-07999DB0CE30}"/>
              </a:ext>
            </a:extLst>
          </p:cNvPr>
          <p:cNvSpPr/>
          <p:nvPr/>
        </p:nvSpPr>
        <p:spPr>
          <a:xfrm>
            <a:off x="7920842" y="353961"/>
            <a:ext cx="201369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07D48C-99EA-C170-3098-BE58AFD97A3E}"/>
              </a:ext>
            </a:extLst>
          </p:cNvPr>
          <p:cNvSpPr txBox="1"/>
          <p:nvPr/>
        </p:nvSpPr>
        <p:spPr>
          <a:xfrm>
            <a:off x="6233651" y="1448485"/>
            <a:ext cx="433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u="sng" dirty="0">
                <a:highlight>
                  <a:srgbClr val="008080"/>
                </a:highlight>
              </a:rPr>
              <a:t>1</a:t>
            </a:r>
            <a:r>
              <a:rPr lang="en-IN" b="1" i="1" u="sng" dirty="0">
                <a:highlight>
                  <a:srgbClr val="008080"/>
                </a:highlight>
              </a:rPr>
              <a:t>) User Registration and Login</a:t>
            </a:r>
            <a:r>
              <a:rPr lang="en-IN" i="1" u="sng" dirty="0">
                <a:highlight>
                  <a:srgbClr val="008080"/>
                </a:highlight>
              </a:rPr>
              <a:t>:</a:t>
            </a:r>
            <a:endParaRPr lang="en-IN" i="1" u="sng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F0D7B2E0-5336-EF66-B653-51C71E1BA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1770700"/>
            <a:ext cx="604608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i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*Implement secure user authentication and authorization mechanisms. </a:t>
            </a:r>
            <a:b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i="1" dirty="0">
                <a:latin typeface="Arial" panose="020B0604020202020204" pitchFamily="34" charset="0"/>
              </a:rPr>
              <a:t>*Allow users to register, log in, and manage their accounts.</a:t>
            </a:r>
            <a:br>
              <a:rPr lang="en-US" altLang="en-US" dirty="0">
                <a:latin typeface="Arial" panose="020B0604020202020204" pitchFamily="34" charset="0"/>
              </a:rPr>
            </a:br>
            <a:br>
              <a:rPr lang="en-US" altLang="en-US" dirty="0"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6FC3FB-1745-DFCD-B81C-4EA7CB61D97B}"/>
              </a:ext>
            </a:extLst>
          </p:cNvPr>
          <p:cNvSpPr txBox="1"/>
          <p:nvPr/>
        </p:nvSpPr>
        <p:spPr>
          <a:xfrm>
            <a:off x="6233651" y="3939574"/>
            <a:ext cx="5321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highlight>
                  <a:srgbClr val="008080"/>
                </a:highlight>
              </a:rPr>
              <a:t>2) Mobile Recharge Functionality</a:t>
            </a:r>
            <a:r>
              <a:rPr lang="en-US" i="1" dirty="0">
                <a:highlight>
                  <a:srgbClr val="008080"/>
                </a:highlight>
              </a:rPr>
              <a:t>:</a:t>
            </a:r>
            <a:br>
              <a:rPr lang="en-IN" i="1" dirty="0">
                <a:highlight>
                  <a:srgbClr val="008080"/>
                </a:highlight>
              </a:rPr>
            </a:br>
            <a:br>
              <a:rPr lang="en-IN" i="1" dirty="0">
                <a:highlight>
                  <a:srgbClr val="008080"/>
                </a:highlight>
              </a:rPr>
            </a:br>
            <a:endParaRPr lang="en-IN" i="1" dirty="0">
              <a:highlight>
                <a:srgbClr val="00808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36C99D-9792-FE38-40C3-86191239B8AC}"/>
              </a:ext>
            </a:extLst>
          </p:cNvPr>
          <p:cNvSpPr txBox="1"/>
          <p:nvPr/>
        </p:nvSpPr>
        <p:spPr>
          <a:xfrm>
            <a:off x="5973475" y="4401239"/>
            <a:ext cx="59084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*Provide a variety of mobile recharge options for    different carriers and plans.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</a:t>
            </a:r>
            <a:r>
              <a:rPr lang="en-US" b="1" i="1" dirty="0"/>
              <a:t>Ensure a simple and intuitive recharge process with real-time updates.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370132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78DCA8-F1B5-383A-0E82-0DEF9C3C2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14" y="1615556"/>
            <a:ext cx="3858554" cy="38585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42B8F3-E9FB-E9FE-70FA-95113194A902}"/>
              </a:ext>
            </a:extLst>
          </p:cNvPr>
          <p:cNvSpPr txBox="1"/>
          <p:nvPr/>
        </p:nvSpPr>
        <p:spPr>
          <a:xfrm>
            <a:off x="5629441" y="924233"/>
            <a:ext cx="58589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b="1" i="1" u="sng" dirty="0">
                <a:highlight>
                  <a:srgbClr val="008080"/>
                </a:highlight>
              </a:rPr>
              <a:t>3) Transaction History:</a:t>
            </a:r>
            <a:br>
              <a:rPr lang="en-IN" i="1" u="sng" dirty="0">
                <a:highlight>
                  <a:srgbClr val="008080"/>
                </a:highlight>
              </a:rPr>
            </a:br>
            <a:br>
              <a:rPr lang="en-IN" i="1" u="sng" dirty="0">
                <a:highlight>
                  <a:srgbClr val="008080"/>
                </a:highlight>
              </a:rPr>
            </a:b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*Enable users to view and manage their past recharge transactions.</a:t>
            </a:r>
            <a:b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i="1" dirty="0">
                <a:latin typeface="Arial" panose="020B0604020202020204" pitchFamily="34" charset="0"/>
              </a:rPr>
              <a:t>*Provide detailed information on each transaction, including date, amount, and status.</a:t>
            </a:r>
            <a:endParaRPr lang="en-IN" i="1" u="sng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D95B1B-6E56-E8AD-C726-40C2E03ACF03}"/>
              </a:ext>
            </a:extLst>
          </p:cNvPr>
          <p:cNvSpPr txBox="1"/>
          <p:nvPr/>
        </p:nvSpPr>
        <p:spPr>
          <a:xfrm>
            <a:off x="5629440" y="3429000"/>
            <a:ext cx="61974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b="1" i="1" u="sng" dirty="0">
                <a:highlight>
                  <a:srgbClr val="008080"/>
                </a:highlight>
              </a:rPr>
              <a:t>4) Profile Management: :</a:t>
            </a:r>
            <a:br>
              <a:rPr lang="en-IN" i="1" u="sng" dirty="0">
                <a:highlight>
                  <a:srgbClr val="008080"/>
                </a:highlight>
              </a:rPr>
            </a:br>
            <a:br>
              <a:rPr lang="en-IN" i="1" u="sng" dirty="0">
                <a:highlight>
                  <a:srgbClr val="008080"/>
                </a:highlight>
              </a:rPr>
            </a:b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*Allow users to update their personal information, such as contact details and payment preferences.</a:t>
            </a:r>
            <a:b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i="1" dirty="0">
                <a:latin typeface="Arial" panose="020B0604020202020204" pitchFamily="34" charset="0"/>
              </a:rPr>
              <a:t>*Ensure data is stored securely and can be easily accessed and modified by the user.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24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358-9CDD-6CF3-72BE-DF9F7913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494503"/>
            <a:ext cx="5526334" cy="944757"/>
          </a:xfrm>
        </p:spPr>
        <p:txBody>
          <a:bodyPr/>
          <a:lstStyle/>
          <a:p>
            <a:r>
              <a:rPr lang="en-US" b="1" i="1" u="sng" dirty="0">
                <a:highlight>
                  <a:srgbClr val="008080"/>
                </a:highlight>
              </a:rPr>
              <a:t>5) </a:t>
            </a:r>
            <a:r>
              <a:rPr lang="en-US" sz="4000" b="1" i="1" u="sng" dirty="0">
                <a:highlight>
                  <a:srgbClr val="008080"/>
                </a:highlight>
              </a:rPr>
              <a:t>Security:</a:t>
            </a:r>
            <a:endParaRPr lang="en-IN" sz="4000" b="1" i="1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25A8E-0A8F-4726-6599-7FA49C097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*Implement robust security measures to protect user data and transactions.</a:t>
            </a:r>
            <a:b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i="1" dirty="0">
                <a:latin typeface="Arial" panose="020B0604020202020204" pitchFamily="34" charset="0"/>
              </a:rPr>
              <a:t>*Ensure compliance with industry standards for data protection and privacy.</a:t>
            </a:r>
            <a:endParaRPr lang="en-IN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AA788EA4-2EAA-CDB9-35D3-0ED7B8790DC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6656" r="16656"/>
          <a:stretch>
            <a:fillRect/>
          </a:stretch>
        </p:blipFill>
        <p:spPr>
          <a:xfrm>
            <a:off x="7442551" y="763702"/>
            <a:ext cx="3540081" cy="4912822"/>
          </a:xfrm>
        </p:spPr>
      </p:pic>
    </p:spTree>
    <p:extLst>
      <p:ext uri="{BB962C8B-B14F-4D97-AF65-F5344CB8AC3E}">
        <p14:creationId xmlns:p14="http://schemas.microsoft.com/office/powerpoint/2010/main" val="3783354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F23CA7-9CFC-344B-7441-332604678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5" y="1191692"/>
            <a:ext cx="4768638" cy="1038242"/>
          </a:xfrm>
        </p:spPr>
        <p:txBody>
          <a:bodyPr/>
          <a:lstStyle/>
          <a:p>
            <a:r>
              <a:rPr lang="en-IN" b="1" i="1" u="sng" dirty="0">
                <a:highlight>
                  <a:srgbClr val="008080"/>
                </a:highlight>
              </a:rPr>
              <a:t>6) User Dashboard: 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6D5C008-B5AB-71D0-0EF1-EC729D75E2AE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94" y="2768112"/>
            <a:ext cx="4582437" cy="3023088"/>
          </a:xfrm>
        </p:spPr>
        <p:txBody>
          <a:bodyPr>
            <a:normAutofit/>
          </a:bodyPr>
          <a:lstStyle/>
          <a:p>
            <a:r>
              <a:rPr lang="en-US" sz="2000" b="1" i="1" dirty="0"/>
              <a:t>*Provide a comprehensive dashboard for users to view key information and perform quick actions.</a:t>
            </a:r>
            <a:br>
              <a:rPr lang="en-US" sz="2000" b="1" i="1" dirty="0"/>
            </a:br>
            <a:br>
              <a:rPr lang="en-US" sz="2000" b="1" i="1" dirty="0"/>
            </a:br>
            <a:r>
              <a:rPr lang="en-US" sz="2000" b="1" i="1" dirty="0"/>
              <a:t>*Include features like quick recharge options, balance inquiry, and promotional offers.</a:t>
            </a:r>
            <a:endParaRPr lang="en-IN" sz="2000" b="1" i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DE9070-CEB8-E9C4-1A0C-0D10725B8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520" y="2418736"/>
            <a:ext cx="5319252" cy="235974"/>
          </a:xfrm>
        </p:spPr>
        <p:txBody>
          <a:bodyPr/>
          <a:lstStyle/>
          <a:p>
            <a:r>
              <a:rPr lang="en-IN" b="1" i="1" u="sng" dirty="0">
                <a:highlight>
                  <a:srgbClr val="008080"/>
                </a:highlight>
              </a:rPr>
              <a:t>7) Responsive Design: </a:t>
            </a:r>
            <a:endParaRPr lang="en-IN" dirty="0"/>
          </a:p>
          <a:p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CF61A8-C646-AB4C-BE04-3DF18BD1B1D9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732205" y="2768112"/>
            <a:ext cx="5319252" cy="3023088"/>
          </a:xfrm>
        </p:spPr>
        <p:txBody>
          <a:bodyPr/>
          <a:lstStyle/>
          <a:p>
            <a:r>
              <a:rPr lang="en-US" dirty="0"/>
              <a:t>* </a:t>
            </a:r>
            <a:r>
              <a:rPr lang="en-US" sz="2000" b="1" i="1" dirty="0"/>
              <a:t>Develop a responsive interface that works seamlessly across desktops, tablets, and smartphones.</a:t>
            </a:r>
            <a:br>
              <a:rPr lang="en-US" sz="2000" b="1" i="1" dirty="0"/>
            </a:br>
            <a:br>
              <a:rPr lang="en-US" sz="2000" b="1" i="1" dirty="0"/>
            </a:br>
            <a:r>
              <a:rPr lang="en-US" sz="2000" b="1" i="1" dirty="0"/>
              <a:t>*Ensure consistent performance and user experience across all devices.</a:t>
            </a:r>
            <a:endParaRPr lang="en-IN" sz="2000" b="1" i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B0D648-77F5-300C-2C64-3CA0B875BF9C}"/>
              </a:ext>
            </a:extLst>
          </p:cNvPr>
          <p:cNvCxnSpPr>
            <a:cxnSpLocks/>
          </p:cNvCxnSpPr>
          <p:nvPr/>
        </p:nvCxnSpPr>
        <p:spPr>
          <a:xfrm>
            <a:off x="5633881" y="1710813"/>
            <a:ext cx="0" cy="427703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799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9557C4B-8797-26FA-A4E4-118EFBFA7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761" y="1418209"/>
            <a:ext cx="10382865" cy="5120243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C02F8F9-3192-0C66-896D-356950A00AC7}"/>
              </a:ext>
            </a:extLst>
          </p:cNvPr>
          <p:cNvSpPr/>
          <p:nvPr/>
        </p:nvSpPr>
        <p:spPr>
          <a:xfrm>
            <a:off x="3395304" y="319548"/>
            <a:ext cx="46344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ER-DIAGRAM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0074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{3DA86CE8-FDE6-427C-8519-17869D6BD872}tf11665031_win32</Template>
  <TotalTime>166</TotalTime>
  <Words>441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Nova</vt:lpstr>
      <vt:lpstr>Arial Nova Light</vt:lpstr>
      <vt:lpstr>Wingdings 2</vt:lpstr>
      <vt:lpstr>SlateVTI</vt:lpstr>
      <vt:lpstr>ONLINE MOBILE RECHARGE</vt:lpstr>
      <vt:lpstr>About the Project</vt:lpstr>
      <vt:lpstr>ABOUT THE PROJECT</vt:lpstr>
      <vt:lpstr>Project statement</vt:lpstr>
      <vt:lpstr>PowerPoint Presentation</vt:lpstr>
      <vt:lpstr>PowerPoint Presentation</vt:lpstr>
      <vt:lpstr>5) Security: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Ranga Nithilesh</dc:creator>
  <cp:lastModifiedBy>Ranga Nithilesh</cp:lastModifiedBy>
  <cp:revision>1</cp:revision>
  <dcterms:created xsi:type="dcterms:W3CDTF">2024-07-29T13:39:15Z</dcterms:created>
  <dcterms:modified xsi:type="dcterms:W3CDTF">2024-07-29T16:25:42Z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