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4" r:id="rId8"/>
    <p:sldId id="267" r:id="rId9"/>
    <p:sldId id="259" r:id="rId10"/>
    <p:sldId id="261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Rangaraj Kaushik Sundar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3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07" y="2557463"/>
            <a:ext cx="5390385" cy="3317875"/>
          </a:xfrm>
        </p:spPr>
      </p:pic>
    </p:spTree>
    <p:extLst>
      <p:ext uri="{BB962C8B-B14F-4D97-AF65-F5344CB8AC3E}">
        <p14:creationId xmlns:p14="http://schemas.microsoft.com/office/powerpoint/2010/main" val="35422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07" y="2557463"/>
            <a:ext cx="5687785" cy="3317875"/>
          </a:xfrm>
        </p:spPr>
      </p:pic>
    </p:spTree>
    <p:extLst>
      <p:ext uri="{BB962C8B-B14F-4D97-AF65-F5344CB8AC3E}">
        <p14:creationId xmlns:p14="http://schemas.microsoft.com/office/powerpoint/2010/main" val="79417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483" y="3067786"/>
            <a:ext cx="9601196" cy="1303867"/>
          </a:xfrm>
        </p:spPr>
        <p:txBody>
          <a:bodyPr/>
          <a:lstStyle/>
          <a:p>
            <a:r>
              <a:rPr lang="en-US" dirty="0" smtClean="0"/>
              <a:t>LET’S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01" y="250665"/>
            <a:ext cx="11681717" cy="632479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Century Gothic" charset="0"/>
                <a:ea typeface="Century Gothic" charset="0"/>
                <a:cs typeface="Century Gothic" charset="0"/>
              </a:rPr>
              <a:t>WHY DO YOU WANT TO LEARN CSS?</a:t>
            </a:r>
            <a:endParaRPr lang="en-US" sz="6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4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Basics (from previous session)</a:t>
            </a:r>
          </a:p>
          <a:p>
            <a:r>
              <a:rPr lang="en-US" dirty="0" smtClean="0"/>
              <a:t>CSS Grid, Flexbox and Media Query - Conceptually</a:t>
            </a:r>
          </a:p>
          <a:p>
            <a:r>
              <a:rPr lang="en-US" dirty="0" smtClean="0"/>
              <a:t>Exercise </a:t>
            </a:r>
            <a:r>
              <a:rPr lang="mr-IN" dirty="0" smtClean="0"/>
              <a:t>–</a:t>
            </a:r>
            <a:r>
              <a:rPr lang="en-US" dirty="0" smtClean="0"/>
              <a:t> Personal Website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0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188" y="1755547"/>
            <a:ext cx="9534417" cy="3155499"/>
          </a:xfr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“When you code CSS, you’re writing abstract rules to take </a:t>
            </a:r>
            <a:r>
              <a:rPr lang="en-US" sz="3200" i="1" dirty="0"/>
              <a:t>unknown</a:t>
            </a:r>
            <a:r>
              <a:rPr lang="en-US" sz="3200" dirty="0"/>
              <a:t> content and organize it in an </a:t>
            </a:r>
            <a:r>
              <a:rPr lang="en-US" sz="3200" i="1" dirty="0"/>
              <a:t>unknown</a:t>
            </a:r>
            <a:r>
              <a:rPr lang="en-US" sz="3200" dirty="0"/>
              <a:t> medium.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That shit is hard!</a:t>
            </a:r>
            <a:r>
              <a:rPr lang="en-US" sz="3200" dirty="0"/>
              <a:t>”</a:t>
            </a:r>
            <a:endParaRPr lang="en-US" sz="3200" dirty="0"/>
          </a:p>
          <a:p>
            <a:pPr marL="0" indent="0" algn="r" fontAlgn="base">
              <a:buNone/>
            </a:pPr>
            <a:r>
              <a:rPr lang="en-US" sz="3200" b="1" dirty="0"/>
              <a:t>Keith J </a:t>
            </a:r>
            <a:r>
              <a:rPr lang="en-US" sz="3200" b="1" dirty="0" smtClean="0"/>
              <a:t>Grant</a:t>
            </a:r>
          </a:p>
          <a:p>
            <a:pPr marL="0" indent="0" algn="r" fontAlgn="base">
              <a:buNone/>
            </a:pPr>
            <a:r>
              <a:rPr lang="en-US" sz="3200" dirty="0" smtClean="0"/>
              <a:t>Author </a:t>
            </a:r>
            <a:r>
              <a:rPr lang="en-US" sz="3200" dirty="0"/>
              <a:t>of CSS in Depth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33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14" y="1024237"/>
            <a:ext cx="9650627" cy="4825314"/>
          </a:xfrm>
        </p:spPr>
      </p:pic>
    </p:spTree>
    <p:extLst>
      <p:ext uri="{BB962C8B-B14F-4D97-AF65-F5344CB8AC3E}">
        <p14:creationId xmlns:p14="http://schemas.microsoft.com/office/powerpoint/2010/main" val="53448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 smtClean="0"/>
          </a:p>
          <a:p>
            <a:r>
              <a:rPr lang="en-US" sz="4400" dirty="0"/>
              <a:t> </a:t>
            </a:r>
            <a:r>
              <a:rPr lang="en-US" sz="4400" dirty="0" smtClean="0"/>
              <a:t>Third party libraries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CSS Basics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Browser Support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CSS Validation and Debugging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084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CSS Property and </a:t>
            </a:r>
            <a:r>
              <a:rPr lang="en-US" b="1" dirty="0" smtClean="0"/>
              <a:t>Value</a:t>
            </a:r>
            <a:endParaRPr lang="en-US" dirty="0"/>
          </a:p>
        </p:txBody>
      </p:sp>
      <p:pic>
        <p:nvPicPr>
          <p:cNvPr id="1026" name="Picture 2" descr="https://lh6.googleusercontent.com/PEmEMD5QirRw12AaSKR0XIrFri0Djuykr2xj5luR1CoA67OtQyVXyX3qjudlRtOnyYubXFFf-XHFexc9uCsEWW0_3OIX0u6OtYcx_K3mnF6IfV0kJ6dDaHXRzYcMcoUvS6hbFBo1rV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2692400"/>
            <a:ext cx="889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19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35" y="2821206"/>
            <a:ext cx="9601196" cy="1303867"/>
          </a:xfrm>
        </p:spPr>
        <p:txBody>
          <a:bodyPr/>
          <a:lstStyle/>
          <a:p>
            <a:r>
              <a:rPr lang="en-US" b="1" dirty="0" smtClean="0"/>
              <a:t>CSS LAYOUTS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716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Revolutionary Grid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28" y="2481955"/>
            <a:ext cx="7222732" cy="3537665"/>
          </a:xfrm>
        </p:spPr>
      </p:pic>
    </p:spTree>
    <p:extLst>
      <p:ext uri="{BB962C8B-B14F-4D97-AF65-F5344CB8AC3E}">
        <p14:creationId xmlns:p14="http://schemas.microsoft.com/office/powerpoint/2010/main" val="69084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674</TotalTime>
  <Words>110</Words>
  <Application>Microsoft Macintosh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Garamond</vt:lpstr>
      <vt:lpstr>Mangal</vt:lpstr>
      <vt:lpstr>Arial</vt:lpstr>
      <vt:lpstr>Organic</vt:lpstr>
      <vt:lpstr>CSS TRAINING</vt:lpstr>
      <vt:lpstr>WHY DO YOU WANT TO LEARN CSS?</vt:lpstr>
      <vt:lpstr>What are we going to learn today?</vt:lpstr>
      <vt:lpstr>PowerPoint Presentation</vt:lpstr>
      <vt:lpstr>PowerPoint Presentation</vt:lpstr>
      <vt:lpstr>Talking points</vt:lpstr>
      <vt:lpstr>CSS Property and Value</vt:lpstr>
      <vt:lpstr>CSS LAYOUTS</vt:lpstr>
      <vt:lpstr>The Revolutionary Grid Layout</vt:lpstr>
      <vt:lpstr>Flex Boxes</vt:lpstr>
      <vt:lpstr>Media Queries</vt:lpstr>
      <vt:lpstr>LET’S CODE!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TRAINING</dc:title>
  <dc:creator>Rangaraj Kaushik Sundar</dc:creator>
  <cp:lastModifiedBy>Rangaraj Kaushik Sundar</cp:lastModifiedBy>
  <cp:revision>13</cp:revision>
  <dcterms:created xsi:type="dcterms:W3CDTF">2018-09-06T03:55:44Z</dcterms:created>
  <dcterms:modified xsi:type="dcterms:W3CDTF">2018-09-06T15:09:55Z</dcterms:modified>
</cp:coreProperties>
</file>