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imes New Roman Bold" charset="1" panose="02030802070405020303"/>
      <p:regular r:id="rId13"/>
    </p:embeddedFont>
    <p:embeddedFont>
      <p:font typeface="Times New Roman" charset="1" panose="020305020704050203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18737" y="2707535"/>
            <a:ext cx="4050525" cy="805042"/>
          </a:xfrm>
          <a:custGeom>
            <a:avLst/>
            <a:gdLst/>
            <a:ahLst/>
            <a:cxnLst/>
            <a:rect r="r" b="b" t="t" l="l"/>
            <a:pathLst>
              <a:path h="805042" w="4050525">
                <a:moveTo>
                  <a:pt x="0" y="0"/>
                </a:moveTo>
                <a:lnTo>
                  <a:pt x="4050526" y="0"/>
                </a:lnTo>
                <a:lnTo>
                  <a:pt x="4050526" y="805042"/>
                </a:lnTo>
                <a:lnTo>
                  <a:pt x="0" y="8050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27364" y="555210"/>
            <a:ext cx="1695125" cy="1695125"/>
          </a:xfrm>
          <a:custGeom>
            <a:avLst/>
            <a:gdLst/>
            <a:ahLst/>
            <a:cxnLst/>
            <a:rect r="r" b="b" t="t" l="l"/>
            <a:pathLst>
              <a:path h="1695125" w="1695125">
                <a:moveTo>
                  <a:pt x="0" y="0"/>
                </a:moveTo>
                <a:lnTo>
                  <a:pt x="1695125" y="0"/>
                </a:lnTo>
                <a:lnTo>
                  <a:pt x="1695125" y="1695125"/>
                </a:lnTo>
                <a:lnTo>
                  <a:pt x="0" y="16951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5254" y="580205"/>
            <a:ext cx="1777760" cy="1695125"/>
          </a:xfrm>
          <a:custGeom>
            <a:avLst/>
            <a:gdLst/>
            <a:ahLst/>
            <a:cxnLst/>
            <a:rect r="r" b="b" t="t" l="l"/>
            <a:pathLst>
              <a:path h="1695125" w="1777760">
                <a:moveTo>
                  <a:pt x="0" y="0"/>
                </a:moveTo>
                <a:lnTo>
                  <a:pt x="1777760" y="0"/>
                </a:lnTo>
                <a:lnTo>
                  <a:pt x="1777760" y="1695125"/>
                </a:lnTo>
                <a:lnTo>
                  <a:pt x="0" y="16951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448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97794" y="2304436"/>
            <a:ext cx="2892411" cy="403099"/>
          </a:xfrm>
          <a:custGeom>
            <a:avLst/>
            <a:gdLst/>
            <a:ahLst/>
            <a:cxnLst/>
            <a:rect r="r" b="b" t="t" l="l"/>
            <a:pathLst>
              <a:path h="403099" w="2892411">
                <a:moveTo>
                  <a:pt x="0" y="0"/>
                </a:moveTo>
                <a:lnTo>
                  <a:pt x="2892412" y="0"/>
                </a:lnTo>
                <a:lnTo>
                  <a:pt x="2892412" y="403099"/>
                </a:lnTo>
                <a:lnTo>
                  <a:pt x="0" y="4030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70173" y="914400"/>
            <a:ext cx="10747653" cy="529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9"/>
              </a:lnSpc>
              <a:spcBef>
                <a:spcPct val="0"/>
              </a:spcBef>
            </a:pPr>
            <a:r>
              <a:rPr lang="en-US" b="true" sz="2763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KALASALINGAM ACADEMY OF RESEARCH AND EDUCATION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17884" y="3931677"/>
            <a:ext cx="11652233" cy="470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Name:</a:t>
            </a:r>
          </a:p>
          <a:p>
            <a:pPr algn="l">
              <a:lnSpc>
                <a:spcPts val="75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Leader &amp; Reg.No:</a:t>
            </a:r>
          </a:p>
          <a:p>
            <a:pPr algn="l">
              <a:lnSpc>
                <a:spcPts val="75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1 &amp; Reg.No:</a:t>
            </a:r>
          </a:p>
          <a:p>
            <a:pPr algn="l">
              <a:lnSpc>
                <a:spcPts val="75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2 &amp; Reg.No:</a:t>
            </a:r>
          </a:p>
          <a:p>
            <a:pPr algn="l">
              <a:lnSpc>
                <a:spcPts val="750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55675" y="1349166"/>
            <a:ext cx="5576650" cy="604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0"/>
              </a:lnSpc>
            </a:pPr>
            <a:r>
              <a:rPr lang="en-US" b="true" sz="369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42581" y="3276187"/>
            <a:ext cx="13802837" cy="485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with real-world significance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2500831" y="1028700"/>
            <a:ext cx="4956202" cy="8229600"/>
          </a:xfrm>
          <a:custGeom>
            <a:avLst/>
            <a:gdLst/>
            <a:ahLst/>
            <a:cxnLst/>
            <a:rect r="r" b="b" t="t" l="l"/>
            <a:pathLst>
              <a:path h="8229600" w="4956202">
                <a:moveTo>
                  <a:pt x="4956202" y="0"/>
                </a:moveTo>
                <a:lnTo>
                  <a:pt x="0" y="0"/>
                </a:lnTo>
                <a:lnTo>
                  <a:pt x="0" y="8229600"/>
                </a:lnTo>
                <a:lnTo>
                  <a:pt x="4956202" y="8229600"/>
                </a:lnTo>
                <a:lnTo>
                  <a:pt x="4956202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458200" y="1251239"/>
            <a:ext cx="5330557" cy="604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80"/>
              </a:lnSpc>
            </a:pPr>
            <a:r>
              <a:rPr lang="en-US" b="true" sz="369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BREAKING IT DOWN</a:t>
            </a:r>
            <a:r>
              <a:rPr lang="en-US" b="true" sz="369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58200" y="2578446"/>
            <a:ext cx="8801100" cy="487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insights, research findings, and why this problem matters</a:t>
            </a: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65036" y="2045107"/>
            <a:ext cx="6294264" cy="6196786"/>
          </a:xfrm>
          <a:custGeom>
            <a:avLst/>
            <a:gdLst/>
            <a:ahLst/>
            <a:cxnLst/>
            <a:rect r="r" b="b" t="t" l="l"/>
            <a:pathLst>
              <a:path h="6196786" w="6294264">
                <a:moveTo>
                  <a:pt x="0" y="0"/>
                </a:moveTo>
                <a:lnTo>
                  <a:pt x="6294264" y="0"/>
                </a:lnTo>
                <a:lnTo>
                  <a:pt x="6294264" y="6196786"/>
                </a:lnTo>
                <a:lnTo>
                  <a:pt x="0" y="61967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57125" y="981075"/>
            <a:ext cx="8864512" cy="1128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0"/>
              </a:lnSpc>
            </a:pPr>
            <a:r>
              <a:rPr lang="en-US" sz="3699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OUR GAME-CHANGING IDEA</a:t>
            </a:r>
          </a:p>
          <a:p>
            <a:pPr algn="l">
              <a:lnSpc>
                <a:spcPts val="41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176627"/>
            <a:ext cx="9231157" cy="6325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6"/>
              </a:lnSpc>
            </a:pPr>
            <a:r>
              <a:rPr lang="en-US" sz="241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innovative solution and how it works</a:t>
            </a:r>
          </a:p>
          <a:p>
            <a:pPr algn="l">
              <a:lnSpc>
                <a:spcPts val="3376"/>
              </a:lnSpc>
            </a:pPr>
          </a:p>
          <a:p>
            <a:pPr algn="l">
              <a:lnSpc>
                <a:spcPts val="3376"/>
              </a:lnSpc>
            </a:pPr>
          </a:p>
          <a:p>
            <a:pPr algn="l">
              <a:lnSpc>
                <a:spcPts val="3376"/>
              </a:lnSpc>
            </a:pPr>
          </a:p>
          <a:p>
            <a:pPr algn="l">
              <a:lnSpc>
                <a:spcPts val="3376"/>
              </a:lnSpc>
            </a:pPr>
          </a:p>
          <a:p>
            <a:pPr algn="l">
              <a:lnSpc>
                <a:spcPts val="3376"/>
              </a:lnSpc>
            </a:pPr>
          </a:p>
          <a:p>
            <a:pPr algn="l">
              <a:lnSpc>
                <a:spcPts val="3376"/>
              </a:lnSpc>
            </a:pPr>
          </a:p>
          <a:p>
            <a:pPr algn="l">
              <a:lnSpc>
                <a:spcPts val="3376"/>
              </a:lnSpc>
            </a:pPr>
          </a:p>
          <a:p>
            <a:pPr algn="l">
              <a:lnSpc>
                <a:spcPts val="3376"/>
              </a:lnSpc>
            </a:pPr>
          </a:p>
          <a:p>
            <a:pPr algn="l">
              <a:lnSpc>
                <a:spcPts val="3376"/>
              </a:lnSpc>
            </a:pPr>
          </a:p>
          <a:p>
            <a:pPr algn="l">
              <a:lnSpc>
                <a:spcPts val="3376"/>
              </a:lnSpc>
            </a:pPr>
          </a:p>
          <a:p>
            <a:pPr algn="l">
              <a:lnSpc>
                <a:spcPts val="3376"/>
              </a:lnSpc>
            </a:pPr>
          </a:p>
          <a:p>
            <a:pPr algn="l">
              <a:lnSpc>
                <a:spcPts val="3376"/>
              </a:lnSpc>
            </a:pPr>
          </a:p>
          <a:p>
            <a:pPr algn="l">
              <a:lnSpc>
                <a:spcPts val="3376"/>
              </a:lnSpc>
            </a:pPr>
          </a:p>
          <a:p>
            <a:pPr algn="l">
              <a:lnSpc>
                <a:spcPts val="337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18288000"/>
                </a:moveTo>
                <a:lnTo>
                  <a:pt x="10287000" y="18288000"/>
                </a:lnTo>
                <a:lnTo>
                  <a:pt x="10287000" y="0"/>
                </a:lnTo>
                <a:lnTo>
                  <a:pt x="0" y="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3"/>
            <a:stretch>
              <a:fillRect l="-12999" t="0" r="-1300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860492"/>
            <a:ext cx="6566015" cy="656601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6" id="6"/>
          <p:cNvSpPr txBox="true"/>
          <p:nvPr/>
        </p:nvSpPr>
        <p:spPr>
          <a:xfrm rot="0">
            <a:off x="5413593" y="440754"/>
            <a:ext cx="7460814" cy="1128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80"/>
              </a:lnSpc>
            </a:pPr>
            <a:r>
              <a:rPr lang="en-US" b="true" sz="369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FROM CONCEPT TO CREATION</a:t>
            </a:r>
          </a:p>
          <a:p>
            <a:pPr algn="r">
              <a:lnSpc>
                <a:spcPts val="418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061685" y="1755717"/>
            <a:ext cx="9197615" cy="667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38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Prototype, tech stack, and development progress</a:t>
            </a:r>
          </a:p>
          <a:p>
            <a:pPr algn="l">
              <a:lnSpc>
                <a:spcPts val="3333"/>
              </a:lnSpc>
            </a:pPr>
          </a:p>
          <a:p>
            <a:pPr algn="l">
              <a:lnSpc>
                <a:spcPts val="3333"/>
              </a:lnSpc>
            </a:pPr>
          </a:p>
          <a:p>
            <a:pPr algn="l">
              <a:lnSpc>
                <a:spcPts val="3333"/>
              </a:lnSpc>
            </a:pPr>
          </a:p>
          <a:p>
            <a:pPr algn="l">
              <a:lnSpc>
                <a:spcPts val="3333"/>
              </a:lnSpc>
            </a:pPr>
          </a:p>
          <a:p>
            <a:pPr algn="l">
              <a:lnSpc>
                <a:spcPts val="3333"/>
              </a:lnSpc>
            </a:pPr>
          </a:p>
          <a:p>
            <a:pPr algn="l">
              <a:lnSpc>
                <a:spcPts val="3333"/>
              </a:lnSpc>
            </a:pPr>
          </a:p>
          <a:p>
            <a:pPr algn="l">
              <a:lnSpc>
                <a:spcPts val="3333"/>
              </a:lnSpc>
            </a:pPr>
          </a:p>
          <a:p>
            <a:pPr algn="l">
              <a:lnSpc>
                <a:spcPts val="3333"/>
              </a:lnSpc>
            </a:pPr>
          </a:p>
          <a:p>
            <a:pPr algn="l">
              <a:lnSpc>
                <a:spcPts val="3333"/>
              </a:lnSpc>
            </a:pPr>
          </a:p>
          <a:p>
            <a:pPr algn="l">
              <a:lnSpc>
                <a:spcPts val="3333"/>
              </a:lnSpc>
            </a:pPr>
          </a:p>
          <a:p>
            <a:pPr algn="l">
              <a:lnSpc>
                <a:spcPts val="3333"/>
              </a:lnSpc>
            </a:pPr>
          </a:p>
          <a:p>
            <a:pPr algn="l">
              <a:lnSpc>
                <a:spcPts val="3333"/>
              </a:lnSpc>
            </a:pPr>
          </a:p>
          <a:p>
            <a:pPr algn="l">
              <a:lnSpc>
                <a:spcPts val="3333"/>
              </a:lnSpc>
            </a:pPr>
          </a:p>
          <a:p>
            <a:pPr algn="l">
              <a:lnSpc>
                <a:spcPts val="3333"/>
              </a:lnSpc>
            </a:pPr>
          </a:p>
          <a:p>
            <a:pPr algn="l">
              <a:lnSpc>
                <a:spcPts val="333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1637" y="-450964"/>
            <a:ext cx="17024727" cy="10737964"/>
          </a:xfrm>
          <a:custGeom>
            <a:avLst/>
            <a:gdLst/>
            <a:ahLst/>
            <a:cxnLst/>
            <a:rect r="r" b="b" t="t" l="l"/>
            <a:pathLst>
              <a:path h="10737964" w="17024727">
                <a:moveTo>
                  <a:pt x="0" y="0"/>
                </a:moveTo>
                <a:lnTo>
                  <a:pt x="17024726" y="0"/>
                </a:lnTo>
                <a:lnTo>
                  <a:pt x="17024726" y="10737964"/>
                </a:lnTo>
                <a:lnTo>
                  <a:pt x="0" y="1073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3699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028700" y="2651414"/>
          <a:ext cx="16230600" cy="6606886"/>
        </p:xfrm>
        <a:graphic>
          <a:graphicData uri="http://schemas.openxmlformats.org/drawingml/2006/table">
            <a:tbl>
              <a:tblPr/>
              <a:tblGrid>
                <a:gridCol w="8115300"/>
                <a:gridCol w="8115300"/>
              </a:tblGrid>
              <a:tr h="13404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FFFFFF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Benefits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FFFFFF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Challenges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64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5755227" y="981075"/>
            <a:ext cx="6777546" cy="604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0"/>
              </a:lnSpc>
            </a:pPr>
            <a:r>
              <a:rPr lang="en-US" b="true" sz="369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BENEFITS &amp; CHALLENGES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930076" y="2546357"/>
            <a:ext cx="10427848" cy="6711943"/>
            <a:chOff x="0" y="0"/>
            <a:chExt cx="13903797" cy="894925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3903797" cy="8949257"/>
              <a:chOff x="0" y="0"/>
              <a:chExt cx="2803946" cy="1804775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803946" cy="1804775"/>
              </a:xfrm>
              <a:custGeom>
                <a:avLst/>
                <a:gdLst/>
                <a:ahLst/>
                <a:cxnLst/>
                <a:rect r="r" b="b" t="t" l="l"/>
                <a:pathLst>
                  <a:path h="1804775" w="2803946">
                    <a:moveTo>
                      <a:pt x="37087" y="0"/>
                    </a:moveTo>
                    <a:lnTo>
                      <a:pt x="2766859" y="0"/>
                    </a:lnTo>
                    <a:cubicBezTo>
                      <a:pt x="2776695" y="0"/>
                      <a:pt x="2786128" y="3907"/>
                      <a:pt x="2793083" y="10863"/>
                    </a:cubicBezTo>
                    <a:cubicBezTo>
                      <a:pt x="2800038" y="17818"/>
                      <a:pt x="2803946" y="27251"/>
                      <a:pt x="2803946" y="37087"/>
                    </a:cubicBezTo>
                    <a:lnTo>
                      <a:pt x="2803946" y="1767688"/>
                    </a:lnTo>
                    <a:cubicBezTo>
                      <a:pt x="2803946" y="1777524"/>
                      <a:pt x="2800038" y="1786958"/>
                      <a:pt x="2793083" y="1793913"/>
                    </a:cubicBezTo>
                    <a:cubicBezTo>
                      <a:pt x="2786128" y="1800868"/>
                      <a:pt x="2776695" y="1804775"/>
                      <a:pt x="2766859" y="1804775"/>
                    </a:cubicBezTo>
                    <a:lnTo>
                      <a:pt x="37087" y="1804775"/>
                    </a:lnTo>
                    <a:cubicBezTo>
                      <a:pt x="27251" y="1804775"/>
                      <a:pt x="17818" y="1800868"/>
                      <a:pt x="10863" y="1793913"/>
                    </a:cubicBezTo>
                    <a:cubicBezTo>
                      <a:pt x="3907" y="1786958"/>
                      <a:pt x="0" y="1777524"/>
                      <a:pt x="0" y="1767688"/>
                    </a:cubicBezTo>
                    <a:lnTo>
                      <a:pt x="0" y="37087"/>
                    </a:lnTo>
                    <a:cubicBezTo>
                      <a:pt x="0" y="27251"/>
                      <a:pt x="3907" y="17818"/>
                      <a:pt x="10863" y="10863"/>
                    </a:cubicBezTo>
                    <a:cubicBezTo>
                      <a:pt x="17818" y="3907"/>
                      <a:pt x="27251" y="0"/>
                      <a:pt x="370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95250"/>
                <a:ext cx="2803946" cy="1900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20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421561" y="508612"/>
              <a:ext cx="13060676" cy="78463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486385" indent="-243192" lvl="1">
                <a:lnSpc>
                  <a:spcPts val="3153"/>
                </a:lnSpc>
                <a:buAutoNum type="arabicPeriod" startAt="1"/>
              </a:pPr>
              <a:r>
                <a:rPr lang="en-US" sz="225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 not add extra slides beyond the provided template. Keep content concise and impactful.</a:t>
              </a:r>
            </a:p>
            <a:p>
              <a:pPr algn="just" marL="486385" indent="-243192" lvl="1">
                <a:lnSpc>
                  <a:spcPts val="3153"/>
                </a:lnSpc>
                <a:buAutoNum type="arabicPeriod" startAt="1"/>
              </a:pPr>
              <a:r>
                <a:rPr lang="en-US" sz="225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 diagrams, images, and infographics instead of long paragraphs to make your presentation engaging.</a:t>
              </a:r>
            </a:p>
            <a:p>
              <a:pPr algn="just" marL="486385" indent="-243192" lvl="1">
                <a:lnSpc>
                  <a:spcPts val="3153"/>
                </a:lnSpc>
                <a:buAutoNum type="arabicPeriod" startAt="1"/>
              </a:pPr>
              <a:r>
                <a:rPr lang="en-US" sz="225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 your workflow diagram and prototype images in the "From Concept to Creation" slide.</a:t>
              </a:r>
            </a:p>
            <a:p>
              <a:pPr algn="just" marL="486385" indent="-243192" lvl="1">
                <a:lnSpc>
                  <a:spcPts val="3153"/>
                </a:lnSpc>
                <a:buAutoNum type="arabicPeriod" startAt="1"/>
              </a:pPr>
              <a:r>
                <a:rPr lang="en-US" sz="225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Maintain a professional and uniform font, color scheme, and slide layout throughout.</a:t>
              </a:r>
            </a:p>
            <a:p>
              <a:pPr algn="just" marL="486385" indent="-243192" lvl="1">
                <a:lnSpc>
                  <a:spcPts val="3153"/>
                </a:lnSpc>
                <a:buAutoNum type="arabicPeriod" startAt="1"/>
              </a:pPr>
              <a:r>
                <a:rPr lang="en-US" sz="225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Your total presentation should not exceed 5-7 minutes, so ensure slides are brief and to the point.</a:t>
              </a:r>
            </a:p>
            <a:p>
              <a:pPr algn="just" marL="486385" indent="-243192" lvl="1">
                <a:lnSpc>
                  <a:spcPts val="3153"/>
                </a:lnSpc>
                <a:buAutoNum type="arabicPeriod" startAt="1"/>
              </a:pPr>
              <a:r>
                <a:rPr lang="en-US" sz="225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Avoid long paragraphs; use bullet points for clarity and easy readability.</a:t>
              </a:r>
            </a:p>
            <a:p>
              <a:pPr algn="just" marL="486385" indent="-243192" lvl="1">
                <a:lnSpc>
                  <a:spcPts val="3153"/>
                </a:lnSpc>
                <a:buAutoNum type="arabicPeriod" startAt="1"/>
              </a:pPr>
              <a:r>
                <a:rPr lang="en-US" sz="225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 ready to defend your idea and answer questions from judges after your presentation.</a:t>
              </a:r>
            </a:p>
            <a:p>
              <a:pPr algn="just" marL="486385" indent="-243192" lvl="1">
                <a:lnSpc>
                  <a:spcPts val="3153"/>
                </a:lnSpc>
                <a:buAutoNum type="arabicPeriod" startAt="1"/>
              </a:pPr>
              <a:r>
                <a:rPr lang="en-US" b="true" sz="2252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Remove These Instructions Before Presenting. Ensure your final slides contain only your project content</a:t>
              </a:r>
              <a:r>
                <a:rPr lang="en-US" sz="2252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671722" y="333375"/>
            <a:ext cx="10944556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DAGerWgtmv8</dc:identifier>
  <dcterms:modified xsi:type="dcterms:W3CDTF">2011-08-01T06:04:30Z</dcterms:modified>
  <cp:revision>1</cp:revision>
  <dc:title>Hackforge Hackathon</dc:title>
</cp:coreProperties>
</file>