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338" r:id="rId3"/>
    <p:sldId id="339" r:id="rId5"/>
    <p:sldId id="340" r:id="rId6"/>
    <p:sldId id="341" r:id="rId7"/>
    <p:sldId id="342" r:id="rId8"/>
    <p:sldId id="343" r:id="rId9"/>
    <p:sldId id="344" r:id="rId10"/>
    <p:sldId id="345" r:id="rId11"/>
    <p:sldId id="346" r:id="rId12"/>
    <p:sldId id="347" r:id="rId13"/>
    <p:sldId id="349" r:id="rId14"/>
    <p:sldId id="350" r:id="rId15"/>
    <p:sldId id="351" r:id="rId16"/>
    <p:sldId id="352" r:id="rId17"/>
    <p:sldId id="353" r:id="rId18"/>
    <p:sldId id="354" r:id="rId19"/>
  </p:sldIdLst>
  <p:sldSz cx="9144000" cy="5143500" type="screen16x9"/>
  <p:notesSz cx="6858000" cy="9144000"/>
  <p:custShowLst>
    <p:custShow name="Custom Show 1" id="0">
      <p:sldLst>
        <p:sld r:id="rId3"/>
        <p:sld r:id="rId6"/>
        <p:sld r:id="rId7"/>
        <p:sld r:id="rId8"/>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7" name="Shape 2"/>
        <p:cNvGrpSpPr/>
        <p:nvPr/>
      </p:nvGrpSpPr>
      <p:grpSpPr>
        <a:xfrm>
          <a:off x="0" y="0"/>
          <a:ext cx="0" cy="0"/>
          <a:chOff x="0" y="0"/>
          <a:chExt cx="0" cy="0"/>
        </a:xfrm>
      </p:grpSpPr>
      <p:sp>
        <p:nvSpPr>
          <p:cNvPr id="104868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p>
            <a:pPr marL="158750" indent="0">
              <a:buNone/>
            </a:pPr>
            <a:endParaRPr lang="en-US" b="1"/>
          </a:p>
        </p:txBody>
      </p:sp>
      <p:sp>
        <p:nvSpPr>
          <p:cNvPr id="1048599" name="Slide Number Placeholder 3"/>
          <p:cNvSpPr>
            <a:spLocks noGrp="1"/>
          </p:cNvSpPr>
          <p:nvPr>
            <p:ph type="sldNum"/>
          </p:nvPr>
        </p:nvSpPr>
        <p:spPr/>
        <p:txBody>
          <a:bodyPr/>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4" name="Slide Image Placeholder 1"/>
          <p:cNvSpPr>
            <a:spLocks noGrp="1" noRot="1" noChangeAspect="1"/>
          </p:cNvSpPr>
          <p:nvPr>
            <p:ph type="sldImg"/>
          </p:nvPr>
        </p:nvSpPr>
        <p:spPr>
          <a:xfrm>
            <a:off x="381000" y="685800"/>
            <a:ext cx="6096000" cy="3429000"/>
          </a:xfrm>
        </p:spPr>
      </p:sp>
      <p:sp>
        <p:nvSpPr>
          <p:cNvPr id="1048665" name="Notes Placeholder 2"/>
          <p:cNvSpPr>
            <a:spLocks noGrp="1"/>
          </p:cNvSpPr>
          <p:nvPr>
            <p:ph type="body" idx="1"/>
          </p:nvPr>
        </p:nvSpPr>
        <p:spPr/>
        <p:txBody>
          <a:bodyPr/>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lvl="0" algn="l">
              <a:lnSpc>
                <a:spcPct val="100000"/>
              </a:lnSpc>
              <a:spcBef>
                <a:spcPts val="0"/>
              </a:spcBef>
              <a:spcAft>
                <a:spcPts val="0"/>
              </a:spcAft>
              <a:buSzPts val="1100"/>
              <a:buNone/>
            </a:pPr>
            <a:endParaRPr lang="en-GB"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12"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2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2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7"/>
        <p:cNvGrpSpPr/>
        <p:nvPr/>
      </p:nvGrpSpPr>
      <p:grpSpPr>
        <a:xfrm>
          <a:off x="0" y="0"/>
          <a:ext cx="0" cy="0"/>
          <a:chOff x="0" y="0"/>
          <a:chExt cx="0" cy="0"/>
        </a:xfrm>
      </p:grpSpPr>
      <p:sp>
        <p:nvSpPr>
          <p:cNvPr id="104863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3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4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5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34"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1048584" name="Date Placeholder 3"/>
          <p:cNvSpPr>
            <a:spLocks noGrp="1"/>
          </p:cNvSpPr>
          <p:nvPr>
            <p:ph type="dt" sz="half" idx="10"/>
          </p:nvPr>
        </p:nvSpPr>
        <p:spPr>
          <a:xfrm>
            <a:off x="628650" y="4767263"/>
            <a:ext cx="2057400" cy="274637"/>
          </a:xfrm>
          <a:prstGeom prst="rect">
            <a:avLst/>
          </a:prstGeom>
        </p:spPr>
        <p:txBody>
          <a:bodyPr/>
          <a:p>
            <a:fld id="{6275EE38-1560-4543-B65C-40BD61BB92F2}" type="datetimeFigureOut">
              <a:rPr lang="en-US" smtClean="0"/>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7" name=""/>
        <p:cNvGrpSpPr/>
        <p:nvPr/>
      </p:nvGrpSpPr>
      <p:grpSpPr>
        <a:xfrm>
          <a:off x="0" y="0"/>
          <a:ext cx="0" cy="0"/>
          <a:chOff x="0" y="0"/>
          <a:chExt cx="0" cy="0"/>
        </a:xfrm>
      </p:grpSpPr>
      <p:sp>
        <p:nvSpPr>
          <p:cNvPr id="1048658"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1048659" name="Holder 3"/>
          <p:cNvSpPr>
            <a:spLocks noGrp="1"/>
          </p:cNvSpPr>
          <p:nvPr>
            <p:ph type="body" idx="1"/>
          </p:nvPr>
        </p:nvSpPr>
        <p:spPr/>
        <p:txBody>
          <a:bodyPr lIns="0" tIns="0" rIns="0" bIns="0"/>
          <a:lstStyle>
            <a:lvl1pPr>
              <a:defRPr b="0" i="0">
                <a:solidFill>
                  <a:schemeClr val="tx1"/>
                </a:solidFill>
              </a:defRPr>
            </a:lvl1pPr>
          </a:lstStyle>
          <a:p/>
        </p:txBody>
      </p:sp>
      <p:sp>
        <p:nvSpPr>
          <p:cNvPr id="1048660"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1048661"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1048662"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7"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8643"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44"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72" name="Shape 20"/>
        <p:cNvGrpSpPr/>
        <p:nvPr/>
      </p:nvGrpSpPr>
      <p:grpSpPr>
        <a:xfrm>
          <a:off x="0" y="0"/>
          <a:ext cx="0" cy="0"/>
          <a:chOff x="0" y="0"/>
          <a:chExt cx="0" cy="0"/>
        </a:xfrm>
      </p:grpSpPr>
      <p:sp>
        <p:nvSpPr>
          <p:cNvPr id="104867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p:txBody>
      </p:sp>
      <p:sp>
        <p:nvSpPr>
          <p:cNvPr id="104867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7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7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3" name="Shape 28"/>
        <p:cNvGrpSpPr/>
        <p:nvPr/>
      </p:nvGrpSpPr>
      <p:grpSpPr>
        <a:xfrm>
          <a:off x="0" y="0"/>
          <a:ext cx="0" cy="0"/>
          <a:chOff x="0" y="0"/>
          <a:chExt cx="0" cy="0"/>
        </a:xfrm>
      </p:grpSpPr>
      <p:sp>
        <p:nvSpPr>
          <p:cNvPr id="1048675"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8676"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77"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4" name="Shape 32"/>
        <p:cNvGrpSpPr/>
        <p:nvPr/>
      </p:nvGrpSpPr>
      <p:grpSpPr>
        <a:xfrm>
          <a:off x="0" y="0"/>
          <a:ext cx="0" cy="0"/>
          <a:chOff x="0" y="0"/>
          <a:chExt cx="0" cy="0"/>
        </a:xfrm>
      </p:grpSpPr>
      <p:sp>
        <p:nvSpPr>
          <p:cNvPr id="1048678"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48679"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1" name="Shape 35"/>
        <p:cNvGrpSpPr/>
        <p:nvPr/>
      </p:nvGrpSpPr>
      <p:grpSpPr>
        <a:xfrm>
          <a:off x="0" y="0"/>
          <a:ext cx="0" cy="0"/>
          <a:chOff x="0" y="0"/>
          <a:chExt cx="0" cy="0"/>
        </a:xfrm>
      </p:grpSpPr>
      <p:sp>
        <p:nvSpPr>
          <p:cNvPr id="104866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6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4866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4866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lvl1pPr>
            <a:lvl2pPr marL="914400" lvl="1" indent="-317500" algn="l">
              <a:lnSpc>
                <a:spcPct val="115000"/>
              </a:lnSpc>
              <a:spcBef>
                <a:spcPts val="1600"/>
              </a:spcBef>
              <a:spcAft>
                <a:spcPts val="0"/>
              </a:spcAft>
              <a:buSzPts val="1400"/>
              <a:buChar char="○"/>
            </a:lvl2pPr>
            <a:lvl3pPr marL="1371600" lvl="2" indent="-317500" algn="l">
              <a:lnSpc>
                <a:spcPct val="115000"/>
              </a:lnSpc>
              <a:spcBef>
                <a:spcPts val="1600"/>
              </a:spcBef>
              <a:spcAft>
                <a:spcPts val="0"/>
              </a:spcAft>
              <a:buSzPts val="1400"/>
              <a:buChar char="■"/>
            </a:lvl3pPr>
            <a:lvl4pPr marL="1828800" lvl="3" indent="-317500" algn="l">
              <a:lnSpc>
                <a:spcPct val="115000"/>
              </a:lnSpc>
              <a:spcBef>
                <a:spcPts val="1600"/>
              </a:spcBef>
              <a:spcAft>
                <a:spcPts val="0"/>
              </a:spcAft>
              <a:buSzPts val="1400"/>
              <a:buChar char="●"/>
            </a:lvl4pPr>
            <a:lvl5pPr marL="2286000" lvl="4" indent="-317500" algn="l">
              <a:lnSpc>
                <a:spcPct val="115000"/>
              </a:lnSpc>
              <a:spcBef>
                <a:spcPts val="1600"/>
              </a:spcBef>
              <a:spcAft>
                <a:spcPts val="0"/>
              </a:spcAft>
              <a:buSzPts val="1400"/>
              <a:buChar char="○"/>
            </a:lvl5pPr>
            <a:lvl6pPr marL="2743200" lvl="5" indent="-317500" algn="l">
              <a:lnSpc>
                <a:spcPct val="115000"/>
              </a:lnSpc>
              <a:spcBef>
                <a:spcPts val="1600"/>
              </a:spcBef>
              <a:spcAft>
                <a:spcPts val="0"/>
              </a:spcAft>
              <a:buSzPts val="1400"/>
              <a:buChar char="■"/>
            </a:lvl6pPr>
            <a:lvl7pPr marL="3200400" lvl="6" indent="-317500" algn="l">
              <a:lnSpc>
                <a:spcPct val="115000"/>
              </a:lnSpc>
              <a:spcBef>
                <a:spcPts val="1600"/>
              </a:spcBef>
              <a:spcAft>
                <a:spcPts val="0"/>
              </a:spcAft>
              <a:buSzPts val="1400"/>
              <a:buChar char="●"/>
            </a:lvl7pPr>
            <a:lvl8pPr marL="3657600" lvl="7" indent="-317500" algn="l">
              <a:lnSpc>
                <a:spcPct val="115000"/>
              </a:lnSpc>
              <a:spcBef>
                <a:spcPts val="1600"/>
              </a:spcBef>
              <a:spcAft>
                <a:spcPts val="0"/>
              </a:spcAft>
              <a:buSzPts val="1400"/>
              <a:buChar char="○"/>
            </a:lvl8pPr>
            <a:lvl9pPr marL="4114800" lvl="8" indent="-317500" algn="l">
              <a:lnSpc>
                <a:spcPct val="115000"/>
              </a:lnSpc>
              <a:spcBef>
                <a:spcPts val="1600"/>
              </a:spcBef>
              <a:spcAft>
                <a:spcPts val="1600"/>
              </a:spcAft>
              <a:buSzPts val="1400"/>
              <a:buChar char="■"/>
            </a:lvl9pPr>
          </a:lstStyle>
          <a:p/>
        </p:txBody>
      </p:sp>
      <p:sp>
        <p:nvSpPr>
          <p:cNvPr id="104867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5" name="Shape 41"/>
        <p:cNvGrpSpPr/>
        <p:nvPr/>
      </p:nvGrpSpPr>
      <p:grpSpPr>
        <a:xfrm>
          <a:off x="0" y="0"/>
          <a:ext cx="0" cy="0"/>
          <a:chOff x="0" y="0"/>
          <a:chExt cx="0" cy="0"/>
        </a:xfrm>
      </p:grpSpPr>
      <p:sp>
        <p:nvSpPr>
          <p:cNvPr id="1048680"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lvl1pPr>
          </a:lstStyle>
          <a:p/>
        </p:txBody>
      </p:sp>
      <p:sp>
        <p:nvSpPr>
          <p:cNvPr id="1048681"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6" name="Shape 48"/>
        <p:cNvGrpSpPr/>
        <p:nvPr/>
      </p:nvGrpSpPr>
      <p:grpSpPr>
        <a:xfrm>
          <a:off x="0" y="0"/>
          <a:ext cx="0" cy="0"/>
          <a:chOff x="0" y="0"/>
          <a:chExt cx="0" cy="0"/>
        </a:xfrm>
      </p:grpSpPr>
      <p:sp>
        <p:nvSpPr>
          <p:cNvPr id="1048682"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59" name=""/>
        <p:cNvGrpSpPr/>
        <p:nvPr/>
      </p:nvGrpSpPr>
      <p:grpSpPr>
        <a:xfrm>
          <a:off x="0" y="0"/>
          <a:ext cx="0" cy="0"/>
          <a:chOff x="0" y="0"/>
          <a:chExt cx="0" cy="0"/>
        </a:xfrm>
      </p:grpSpPr>
      <p:sp>
        <p:nvSpPr>
          <p:cNvPr id="1048646" name="PlaceHolder 1"/>
          <p:cNvSpPr>
            <a:spLocks noGrp="1"/>
          </p:cNvSpPr>
          <p:nvPr>
            <p:ph type="title"/>
          </p:nvPr>
        </p:nvSpPr>
        <p:spPr>
          <a:xfrm>
            <a:off x="628560" y="273780"/>
            <a:ext cx="7886430" cy="993870"/>
          </a:xfrm>
          <a:prstGeom prst="rect">
            <a:avLst/>
          </a:prstGeom>
        </p:spPr>
        <p:txBody>
          <a:bodyPr lIns="0" tIns="0" rIns="0" bIns="0" anchor="ctr">
            <a:noAutofit/>
          </a:bodyPr>
          <a:p>
            <a:endParaRPr lang="en-US" sz="1350" b="0" strike="noStrike" spc="-1">
              <a:solidFill>
                <a:srgbClr val="000000"/>
              </a:solidFill>
              <a:latin typeface="Calibri" panose="020F0502020204030204"/>
            </a:endParaRPr>
          </a:p>
        </p:txBody>
      </p:sp>
      <p:sp>
        <p:nvSpPr>
          <p:cNvPr id="1048647" name="PlaceHolder 2"/>
          <p:cNvSpPr>
            <a:spLocks noGrp="1"/>
          </p:cNvSpPr>
          <p:nvPr>
            <p:ph type="subTitle"/>
          </p:nvPr>
        </p:nvSpPr>
        <p:spPr>
          <a:xfrm>
            <a:off x="457110" y="1203390"/>
            <a:ext cx="8229330" cy="2982960"/>
          </a:xfrm>
          <a:prstGeom prst="rect">
            <a:avLst/>
          </a:prstGeom>
        </p:spPr>
        <p:txBody>
          <a:bodyPr lIns="0" tIns="0" rIns="0" bIns="0" anchor="ctr">
            <a:noAutofit/>
          </a:bodyPr>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pic>
        <p:nvPicPr>
          <p:cNvPr id="2097152"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81" name="TextBox 6"/>
          <p:cNvSpPr txBox="1"/>
          <p:nvPr userDrawn="1"/>
        </p:nvSpPr>
        <p:spPr>
          <a:xfrm>
            <a:off x="92480" y="105826"/>
            <a:ext cx="3953740" cy="396240"/>
          </a:xfrm>
          <a:prstGeom prst="rect">
            <a:avLst/>
          </a:prstGeom>
          <a:noFill/>
        </p:spPr>
        <p:txBody>
          <a:bodyPr wrap="square" rtlCol="0">
            <a:spAutoFit/>
          </a:bodyPr>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pic>
        <p:nvPicPr>
          <p:cNvPr id="2097153"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4173385" y="76534"/>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p>
            <a:r>
              <a:rPr lang="en-US" sz="2000" b="1">
                <a:solidFill>
                  <a:srgbClr val="161D23"/>
                </a:solidFill>
              </a:rPr>
              <a:t>NEXT GEN EMPLOYABILITY PROGRAM</a:t>
            </a:r>
            <a:endParaRPr lang="en-US" sz="2000" b="1">
              <a:solidFill>
                <a:srgbClr val="161D23"/>
              </a:solidFill>
            </a:endParaRPr>
          </a:p>
        </p:txBody>
      </p:sp>
      <p:sp>
        <p:nvSpPr>
          <p:cNvPr id="1048592" name="TextBox 6"/>
          <p:cNvSpPr txBox="1"/>
          <p:nvPr/>
        </p:nvSpPr>
        <p:spPr>
          <a:xfrm>
            <a:off x="2541122" y="2795733"/>
            <a:ext cx="4019698" cy="400110"/>
          </a:xfrm>
          <a:prstGeom prst="rect">
            <a:avLst/>
          </a:prstGeom>
          <a:noFill/>
        </p:spPr>
        <p:txBody>
          <a:bodyPr wrap="square" rtlCol="0">
            <a:spAutoFit/>
          </a:bodyPr>
          <a:p>
            <a:r>
              <a:rPr lang="en-US" sz="2000">
                <a:solidFill>
                  <a:srgbClr val="161D23"/>
                </a:solidFill>
              </a:rPr>
              <a:t>Creating a future-ready workforce</a:t>
            </a:r>
            <a:endParaRPr lang="en-US" sz="2000">
              <a:solidFill>
                <a:srgbClr val="161D23"/>
              </a:solidFill>
            </a:endParaRP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4" name="TextBox 13"/>
          <p:cNvSpPr txBox="1"/>
          <p:nvPr/>
        </p:nvSpPr>
        <p:spPr>
          <a:xfrm>
            <a:off x="1095095" y="3956068"/>
            <a:ext cx="2095554" cy="424815"/>
          </a:xfrm>
          <a:prstGeom prst="rect">
            <a:avLst/>
          </a:prstGeom>
          <a:noFill/>
        </p:spPr>
        <p:txBody>
          <a:bodyPr wrap="square">
            <a:spAutoFit/>
          </a:bodyPr>
          <a:p>
            <a:pPr marR="0" lvl="0" rtl="0">
              <a:lnSpc>
                <a:spcPct val="100000"/>
              </a:lnSpc>
              <a:spcBef>
                <a:spcPts val="0"/>
              </a:spcBef>
              <a:spcAft>
                <a:spcPts val="200"/>
              </a:spcAft>
              <a:buClr>
                <a:schemeClr val="bg1"/>
              </a:buClr>
            </a:pPr>
            <a:r>
              <a:rPr lang="en-US" sz="10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altLang="en-GB" sz="1000" b="0" i="0" u="none" strike="noStrike" cap="none" dirty="0">
                <a:solidFill>
                  <a:schemeClr val="tx1"/>
                </a:solidFill>
                <a:latin typeface="Arial" panose="020B0604020202020204"/>
                <a:ea typeface="Arial" panose="020B0604020202020204"/>
                <a:cs typeface="Arial" panose="020B0604020202020204"/>
                <a:sym typeface="Arial" panose="020B0604020202020204"/>
              </a:rPr>
              <a:t> </a:t>
            </a:r>
            <a:r>
              <a:rPr lang="en-US" altLang="en-GB" sz="1000" b="0" i="0" u="none" strike="noStrike" cap="none" dirty="0">
                <a:solidFill>
                  <a:schemeClr val="tx1"/>
                </a:solidFill>
                <a:latin typeface="Arial" panose="020B0604020202020204"/>
                <a:ea typeface="Arial" panose="020B0604020202020204"/>
                <a:cs typeface="Arial" panose="020B0604020202020204"/>
                <a:sym typeface="Arial" panose="020B0604020202020204"/>
              </a:rPr>
              <a:t>R</a:t>
            </a:r>
            <a:r>
              <a:rPr lang="en-US" altLang="en-GB" sz="1000" b="0" i="0" u="none" strike="noStrike" cap="none" dirty="0">
                <a:solidFill>
                  <a:schemeClr val="tx1"/>
                </a:solidFill>
                <a:latin typeface="Arial" panose="020B0604020202020204"/>
                <a:ea typeface="Arial" panose="020B0604020202020204"/>
                <a:cs typeface="Arial" panose="020B0604020202020204"/>
                <a:sym typeface="Arial" panose="020B0604020202020204"/>
              </a:rPr>
              <a:t>angarajan M</a:t>
            </a:r>
            <a:endParaRPr lang="zh-CN" altLang="en-US" sz="900"/>
          </a:p>
          <a:p>
            <a:pPr marR="0" lvl="0" rtl="0">
              <a:lnSpc>
                <a:spcPct val="100000"/>
              </a:lnSpc>
              <a:spcBef>
                <a:spcPts val="0"/>
              </a:spcBef>
              <a:spcAft>
                <a:spcPts val="200"/>
              </a:spcAft>
              <a:buClr>
                <a:schemeClr val="bg1"/>
              </a:buClr>
            </a:pPr>
            <a:r>
              <a:rPr lang="en-US" sz="10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:720921244042</a:t>
            </a:r>
            <a:endParaRPr lang="zh-CN" altLang="en-US"/>
          </a:p>
        </p:txBody>
      </p:sp>
      <p:cxnSp>
        <p:nvCxnSpPr>
          <p:cNvPr id="3145728"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9"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72439"/>
          </a:xfrm>
          <a:prstGeom prst="rect">
            <a:avLst/>
          </a:prstGeom>
          <a:noFill/>
        </p:spPr>
        <p:txBody>
          <a:bodyPr wrap="square">
            <a:spAutoFit/>
          </a:bodyPr>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r:embed="rId2"/>
          <a:stretch>
            <a:fillRect/>
          </a:stretch>
        </p:blipFill>
        <p:spPr bwMode="auto">
          <a:xfrm>
            <a:off x="1834750" y="1249149"/>
            <a:ext cx="1146742" cy="666202"/>
          </a:xfrm>
          <a:prstGeom prst="rect">
            <a:avLst/>
          </a:prstGeom>
        </p:spPr>
      </p:pic>
      <p:pic>
        <p:nvPicPr>
          <p:cNvPr id="2097155" name="Picture 5" descr="A logo with people and map&#10;&#10;Description automatically generated"/>
          <p:cNvPicPr>
            <a:picLocks noChangeAspect="1" noChangeArrowheads="1"/>
          </p:cNvPicPr>
          <p:nvPr/>
        </p:nvPicPr>
        <p:blipFill>
          <a:blip r:embed="rId3"/>
          <a:srcRect/>
          <a:stretch>
            <a:fillRect/>
          </a:stretch>
        </p:blipFill>
        <p:spPr bwMode="auto">
          <a:xfrm>
            <a:off x="6461189" y="1211666"/>
            <a:ext cx="668564" cy="666202"/>
          </a:xfrm>
          <a:prstGeom prst="rect">
            <a:avLst/>
          </a:prstGeom>
          <a:noFill/>
        </p:spPr>
      </p:pic>
      <p:pic>
        <p:nvPicPr>
          <p:cNvPr id="2097156"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p>
            <a:pPr algn="ctr"/>
            <a:r>
              <a:rPr lang="en-US"/>
              <a:t>Homepage</a:t>
            </a:r>
            <a:endParaRPr lang="en-US"/>
          </a:p>
        </p:txBody>
      </p:sp>
      <p:pic>
        <p:nvPicPr>
          <p:cNvPr id="2097162" name="Picture 3"/>
          <p:cNvPicPr>
            <a:picLocks noChangeAspect="1"/>
          </p:cNvPicPr>
          <p:nvPr/>
        </p:nvPicPr>
        <p:blipFill>
          <a:blip r:embed="rId1"/>
          <a:stretch>
            <a:fillRect/>
          </a:stretch>
        </p:blipFill>
        <p:spPr>
          <a:xfrm>
            <a:off x="846194" y="1065075"/>
            <a:ext cx="7451612" cy="37452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8" name="Title 1"/>
          <p:cNvSpPr>
            <a:spLocks noGrp="1"/>
          </p:cNvSpPr>
          <p:nvPr>
            <p:ph type="title"/>
          </p:nvPr>
        </p:nvSpPr>
        <p:spPr>
          <a:xfrm>
            <a:off x="628560" y="601132"/>
            <a:ext cx="7886430" cy="666517"/>
          </a:xfrm>
        </p:spPr>
        <p:txBody>
          <a:bodyPr/>
          <a:p>
            <a:pPr algn="ctr"/>
            <a:r>
              <a:rPr lang="en-US" b="1" dirty="0"/>
              <a:t>User-Profile</a:t>
            </a:r>
            <a:endParaRPr lang="en-US" b="1" dirty="0"/>
          </a:p>
        </p:txBody>
      </p:sp>
      <p:pic>
        <p:nvPicPr>
          <p:cNvPr id="2097163" name="Picture 2"/>
          <p:cNvPicPr>
            <a:picLocks noChangeAspect="1"/>
          </p:cNvPicPr>
          <p:nvPr/>
        </p:nvPicPr>
        <p:blipFill>
          <a:blip r:embed="rId1"/>
          <a:stretch>
            <a:fillRect/>
          </a:stretch>
        </p:blipFill>
        <p:spPr>
          <a:xfrm>
            <a:off x="1001826" y="1146822"/>
            <a:ext cx="7249206" cy="36219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9" name="Title 1"/>
          <p:cNvSpPr>
            <a:spLocks noGrp="1"/>
          </p:cNvSpPr>
          <p:nvPr>
            <p:ph type="title"/>
          </p:nvPr>
        </p:nvSpPr>
        <p:spPr>
          <a:xfrm>
            <a:off x="628560" y="635000"/>
            <a:ext cx="7886430" cy="632649"/>
          </a:xfrm>
        </p:spPr>
        <p:txBody>
          <a:bodyPr/>
          <a:p>
            <a:pPr algn="ctr"/>
            <a:r>
              <a:rPr lang="en-US" b="1" dirty="0"/>
              <a:t>Admin-Page</a:t>
            </a:r>
            <a:endParaRPr lang="en-US" b="1" dirty="0"/>
          </a:p>
        </p:txBody>
      </p:sp>
      <p:pic>
        <p:nvPicPr>
          <p:cNvPr id="2097164" name="Picture 2"/>
          <p:cNvPicPr>
            <a:picLocks noChangeAspect="1"/>
          </p:cNvPicPr>
          <p:nvPr/>
        </p:nvPicPr>
        <p:blipFill>
          <a:blip r:embed="rId1"/>
          <a:stretch>
            <a:fillRect/>
          </a:stretch>
        </p:blipFill>
        <p:spPr>
          <a:xfrm>
            <a:off x="1219315" y="1180964"/>
            <a:ext cx="6704919" cy="35696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0" name="Title 1"/>
          <p:cNvSpPr>
            <a:spLocks noGrp="1"/>
          </p:cNvSpPr>
          <p:nvPr>
            <p:ph type="title"/>
          </p:nvPr>
        </p:nvSpPr>
        <p:spPr>
          <a:xfrm>
            <a:off x="628560" y="643466"/>
            <a:ext cx="7886430" cy="624183"/>
          </a:xfrm>
        </p:spPr>
        <p:txBody>
          <a:bodyPr/>
          <a:p>
            <a:pPr algn="ctr"/>
            <a:r>
              <a:rPr lang="en-US" b="1"/>
              <a:t>Departments-Page</a:t>
            </a:r>
            <a:endParaRPr lang="en-US" b="1"/>
          </a:p>
        </p:txBody>
      </p:sp>
      <p:pic>
        <p:nvPicPr>
          <p:cNvPr id="2097165" name="Picture 2"/>
          <p:cNvPicPr>
            <a:picLocks noChangeAspect="1"/>
          </p:cNvPicPr>
          <p:nvPr/>
        </p:nvPicPr>
        <p:blipFill>
          <a:blip r:embed="rId1"/>
          <a:stretch>
            <a:fillRect/>
          </a:stretch>
        </p:blipFill>
        <p:spPr>
          <a:xfrm>
            <a:off x="1054253" y="1198562"/>
            <a:ext cx="7168203" cy="33985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1" name="Title 1"/>
          <p:cNvSpPr>
            <a:spLocks noGrp="1"/>
          </p:cNvSpPr>
          <p:nvPr>
            <p:ph type="title"/>
          </p:nvPr>
        </p:nvSpPr>
        <p:spPr>
          <a:xfrm>
            <a:off x="215053" y="719666"/>
            <a:ext cx="8421857" cy="547983"/>
          </a:xfrm>
        </p:spPr>
        <p:txBody>
          <a:bodyPr/>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1048652" name="TextBox 5"/>
          <p:cNvSpPr txBox="1"/>
          <p:nvPr/>
        </p:nvSpPr>
        <p:spPr>
          <a:xfrm>
            <a:off x="250772" y="1113760"/>
            <a:ext cx="8521753" cy="3539430"/>
          </a:xfrm>
          <a:prstGeom prst="rect">
            <a:avLst/>
          </a:prstGeom>
          <a:noFill/>
        </p:spPr>
        <p:txBody>
          <a:bodyPr wrap="square" rtlCol="0">
            <a:spAutoFit/>
          </a:bodyPr>
          <a:p>
            <a:pPr algn="l"/>
            <a:r>
              <a:rPr lang="en-US" b="1" i="0" dirty="0">
                <a:solidFill>
                  <a:srgbClr val="0D0D0D"/>
                </a:solidFill>
                <a:effectLst/>
                <a:highlight>
                  <a:srgbClr val="FFFFFF"/>
                </a:highlight>
                <a:latin typeface="Söhne"/>
              </a:rPr>
              <a:t>1. Artificial Intelligence and Machine Learning Integration</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2. Enhanced Collaboration Features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3. Integration with External Platforms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Shape 60"/>
        <p:cNvGrpSpPr/>
        <p:nvPr/>
      </p:nvGrpSpPr>
      <p:grpSpPr>
        <a:xfrm>
          <a:off x="0" y="0"/>
          <a:ext cx="0" cy="0"/>
          <a:chOff x="0" y="0"/>
          <a:chExt cx="0" cy="0"/>
        </a:xfrm>
      </p:grpSpPr>
      <p:sp>
        <p:nvSpPr>
          <p:cNvPr id="104865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3145737"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1048655" name="TextBox 2"/>
          <p:cNvSpPr txBox="1"/>
          <p:nvPr/>
        </p:nvSpPr>
        <p:spPr>
          <a:xfrm>
            <a:off x="131032" y="1081162"/>
            <a:ext cx="8715375" cy="2031325"/>
          </a:xfrm>
          <a:prstGeom prst="rect">
            <a:avLst/>
          </a:prstGeom>
          <a:noFill/>
        </p:spPr>
        <p:txBody>
          <a:bodyPr wrap="square" rtlCol="0">
            <a:spAutoFit/>
          </a:bodyPr>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63"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Shape 60"/>
        <p:cNvGrpSpPr/>
        <p:nvPr/>
      </p:nvGrpSpPr>
      <p:grpSpPr>
        <a:xfrm>
          <a:off x="0" y="0"/>
          <a:ext cx="0" cy="0"/>
          <a:chOff x="0" y="0"/>
          <a:chExt cx="0" cy="0"/>
        </a:xfrm>
      </p:grpSpPr>
      <p:pic>
        <p:nvPicPr>
          <p:cNvPr id="2097157"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60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145730"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endParaRPr lang="en-IN" sz="1000" dirty="0">
              <a:solidFill>
                <a:schemeClr val="tx1"/>
              </a:solidFill>
            </a:endParaRPr>
          </a:p>
        </p:txBody>
      </p:sp>
      <p:sp>
        <p:nvSpPr>
          <p:cNvPr id="1048610" name="TextBox 1"/>
          <p:cNvSpPr txBox="1"/>
          <p:nvPr/>
        </p:nvSpPr>
        <p:spPr>
          <a:xfrm>
            <a:off x="138651" y="1184467"/>
            <a:ext cx="8751093" cy="3469640"/>
          </a:xfrm>
          <a:prstGeom prst="rect">
            <a:avLst/>
          </a:prstGeom>
          <a:noFill/>
        </p:spPr>
        <p:txBody>
          <a:bodyPr wrap="square" rtlCol="0">
            <a:spAutoFit/>
          </a:bodyPr>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3145731"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1048615" name="TextBox 3"/>
          <p:cNvSpPr txBox="1"/>
          <p:nvPr/>
        </p:nvSpPr>
        <p:spPr>
          <a:xfrm>
            <a:off x="138652" y="1171576"/>
            <a:ext cx="8636793" cy="2021840"/>
          </a:xfrm>
          <a:prstGeom prst="rect">
            <a:avLst/>
          </a:prstGeom>
          <a:noFill/>
        </p:spPr>
        <p:txBody>
          <a:bodyPr wrap="square" rtlCol="0">
            <a:spAutoFit/>
          </a:bodyPr>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314573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:google</a:t>
            </a:r>
            <a:endParaRPr lang="en-IN" sz="1000" dirty="0">
              <a:solidFill>
                <a:schemeClr val="tx1"/>
              </a:solidFill>
            </a:endParaRPr>
          </a:p>
        </p:txBody>
      </p:sp>
      <p:pic>
        <p:nvPicPr>
          <p:cNvPr id="2097158" name="Picture 4"/>
          <p:cNvPicPr>
            <a:picLocks noChangeAspect="1"/>
          </p:cNvPicPr>
          <p:nvPr/>
        </p:nvPicPr>
        <p:blipFill>
          <a:blip r:embed="rId1"/>
          <a:stretch>
            <a:fillRect/>
          </a:stretch>
        </p:blipFill>
        <p:spPr>
          <a:xfrm>
            <a:off x="1514474" y="1004393"/>
            <a:ext cx="5283003" cy="35185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22"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048623" name="TextBox 10"/>
          <p:cNvSpPr txBox="1"/>
          <p:nvPr/>
        </p:nvSpPr>
        <p:spPr>
          <a:xfrm>
            <a:off x="138533" y="1102220"/>
            <a:ext cx="8866934" cy="453390"/>
          </a:xfrm>
          <a:prstGeom prst="rect">
            <a:avLst/>
          </a:prstGeom>
          <a:noFill/>
        </p:spPr>
        <p:txBody>
          <a:bodyPr wrap="square">
            <a:spAutoFit/>
          </a:bodyPr>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GPT 4</a:t>
            </a:r>
            <a:endParaRPr lang="en-IN" sz="1000" dirty="0">
              <a:solidFill>
                <a:schemeClr val="tx1"/>
              </a:solidFill>
            </a:endParaRPr>
          </a:p>
        </p:txBody>
      </p:sp>
      <p:sp>
        <p:nvSpPr>
          <p:cNvPr id="1048625" name="TextBox 3"/>
          <p:cNvSpPr txBox="1"/>
          <p:nvPr/>
        </p:nvSpPr>
        <p:spPr>
          <a:xfrm>
            <a:off x="138533" y="922489"/>
            <a:ext cx="8422480" cy="4676140"/>
          </a:xfrm>
          <a:prstGeom prst="rect">
            <a:avLst/>
          </a:prstGeom>
          <a:noFill/>
        </p:spPr>
        <p:txBody>
          <a:bodyPr wrap="square" rtlCol="0">
            <a:spAutoFit/>
          </a:bodyPr>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8" name="TextBox 2"/>
          <p:cNvSpPr txBox="1"/>
          <p:nvPr/>
        </p:nvSpPr>
        <p:spPr>
          <a:xfrm>
            <a:off x="457200" y="752832"/>
            <a:ext cx="8017933" cy="700000"/>
          </a:xfrm>
          <a:prstGeom prst="rect">
            <a:avLst/>
          </a:prstGeom>
          <a:noFill/>
        </p:spPr>
        <p:txBody>
          <a:bodyPr wrap="square">
            <a:spAutoFit/>
          </a:bodyPr>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:GPT 4</a:t>
            </a:r>
            <a:endParaRPr lang="en-IN" sz="1000" dirty="0">
              <a:solidFill>
                <a:schemeClr val="tx1"/>
              </a:solidFill>
            </a:endParaRPr>
          </a:p>
        </p:txBody>
      </p:sp>
      <p:sp>
        <p:nvSpPr>
          <p:cNvPr id="1048630" name="TextBox 4"/>
          <p:cNvSpPr txBox="1"/>
          <p:nvPr/>
        </p:nvSpPr>
        <p:spPr>
          <a:xfrm>
            <a:off x="235744" y="678657"/>
            <a:ext cx="8779669" cy="3754874"/>
          </a:xfrm>
          <a:prstGeom prst="rect">
            <a:avLst/>
          </a:prstGeom>
          <a:noFill/>
        </p:spPr>
        <p:txBody>
          <a:bodyPr wrap="square" rtlCol="0">
            <a:spAutoFit/>
          </a:bodyPr>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endParaRPr lang="en-US" b="0" i="0" dirty="0">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097159" name="Picture 8"/>
          <p:cNvPicPr>
            <a:picLocks noChangeAspect="1"/>
          </p:cNvPicPr>
          <p:nvPr/>
        </p:nvPicPr>
        <p:blipFill>
          <a:blip r:embed="rId6"/>
          <a:stretch>
            <a:fillRect/>
          </a:stretch>
        </p:blipFill>
        <p:spPr>
          <a:xfrm>
            <a:off x="1021171" y="1723257"/>
            <a:ext cx="2956469" cy="2573047"/>
          </a:xfrm>
          <a:prstGeom prst="rect">
            <a:avLst/>
          </a:prstGeom>
        </p:spPr>
      </p:pic>
      <p:pic>
        <p:nvPicPr>
          <p:cNvPr id="2097160" name="Picture 10"/>
          <p:cNvPicPr>
            <a:picLocks noChangeAspect="1"/>
          </p:cNvPicPr>
          <p:nvPr/>
        </p:nvPicPr>
        <p:blipFill>
          <a:blip r:embed="rId7"/>
          <a:stretch>
            <a:fillRect/>
          </a:stretch>
        </p:blipFill>
        <p:spPr>
          <a:xfrm>
            <a:off x="4564380" y="1712692"/>
            <a:ext cx="4165599" cy="2090952"/>
          </a:xfrm>
          <a:prstGeom prst="rect">
            <a:avLst/>
          </a:prstGeom>
        </p:spPr>
      </p:pic>
      <p:sp>
        <p:nvSpPr>
          <p:cNvPr id="1048633" name="TextBox 11"/>
          <p:cNvSpPr txBox="1"/>
          <p:nvPr/>
        </p:nvSpPr>
        <p:spPr>
          <a:xfrm>
            <a:off x="1000361" y="1361511"/>
            <a:ext cx="3318484" cy="307777"/>
          </a:xfrm>
          <a:prstGeom prst="rect">
            <a:avLst/>
          </a:prstGeom>
          <a:noFill/>
        </p:spPr>
        <p:txBody>
          <a:bodyPr wrap="square" rtlCol="0">
            <a:spAutoFit/>
          </a:bodyPr>
          <a:p>
            <a:pPr algn="ctr"/>
            <a:r>
              <a:rPr lang="en-US"/>
              <a:t>Front-end</a:t>
            </a:r>
            <a:endParaRPr lang="en-US"/>
          </a:p>
        </p:txBody>
      </p:sp>
      <p:sp>
        <p:nvSpPr>
          <p:cNvPr id="1048634" name="TextBox 12"/>
          <p:cNvSpPr txBox="1"/>
          <p:nvPr/>
        </p:nvSpPr>
        <p:spPr>
          <a:xfrm>
            <a:off x="4865736" y="1287522"/>
            <a:ext cx="3580969" cy="307777"/>
          </a:xfrm>
          <a:prstGeom prst="rect">
            <a:avLst/>
          </a:prstGeom>
          <a:noFill/>
        </p:spPr>
        <p:txBody>
          <a:bodyPr wrap="square" rtlCol="0">
            <a:spAutoFit/>
          </a:bodyPr>
          <a:p>
            <a:pPr algn="ctr"/>
            <a:r>
              <a:rPr lang="en-US"/>
              <a:t>Back-end</a:t>
            </a:r>
            <a:endParaRPr lang="en-US"/>
          </a:p>
        </p:txBody>
      </p:sp>
      <p:cxnSp>
        <p:nvCxnSpPr>
          <p:cNvPr id="3145735"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3145736"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2097161" name="Picture 3"/>
          <p:cNvPicPr>
            <a:picLocks noChangeAspect="1"/>
          </p:cNvPicPr>
          <p:nvPr/>
        </p:nvPicPr>
        <p:blipFill>
          <a:blip r:embed="rId1"/>
          <a:stretch>
            <a:fillRect/>
          </a:stretch>
        </p:blipFill>
        <p:spPr>
          <a:xfrm>
            <a:off x="554191" y="1062831"/>
            <a:ext cx="7168203" cy="339853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7466</Words>
  <Application>WPS Presentation</Application>
  <PresentationFormat/>
  <Paragraphs>116</Paragraphs>
  <Slides>16</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16</vt:i4>
      </vt:variant>
      <vt:variant>
        <vt:lpstr>自定义放映</vt:lpstr>
      </vt:variant>
      <vt:variant>
        <vt:i4>1</vt:i4>
      </vt:variant>
    </vt:vector>
  </HeadingPairs>
  <TitlesOfParts>
    <vt:vector size="31" baseType="lpstr">
      <vt:lpstr>Arial</vt:lpstr>
      <vt:lpstr>SimSun</vt:lpstr>
      <vt:lpstr>Wingdings</vt:lpstr>
      <vt:lpstr>Arial</vt:lpstr>
      <vt:lpstr>Calibri</vt:lpstr>
      <vt:lpstr>Arial MT</vt:lpstr>
      <vt:lpstr>Times New Roman</vt:lpstr>
      <vt:lpstr>Poppins</vt:lpstr>
      <vt:lpstr>Segoe Print</vt:lpstr>
      <vt:lpstr>Söhne</vt:lpstr>
      <vt:lpstr>Times New Roman</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NAVEEN</cp:lastModifiedBy>
  <cp:revision>1</cp:revision>
  <dcterms:created xsi:type="dcterms:W3CDTF">2024-04-13T14:21:05Z</dcterms:created>
  <dcterms:modified xsi:type="dcterms:W3CDTF">2024-04-13T14:21:06Z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BE81FF9AD3F5477785FBE1DC4001BEB9_13</vt:lpwstr>
  </property>
  <property fmtid="{D5CDD505-2E9C-101B-9397-08002B2CF9AE}" pid="4" name="KSOProductBuildVer">
    <vt:lpwstr>1033-12.2.0.16731</vt:lpwstr>
  </property>
</Properties>
</file>