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7" d="100"/>
          <a:sy n="67" d="100"/>
        </p:scale>
        <p:origin x="12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05309"/>
              </p:ext>
            </p:extLst>
          </p:nvPr>
        </p:nvGraphicFramePr>
        <p:xfrm>
          <a:off x="1095375" y="2214880"/>
          <a:ext cx="6321425" cy="1249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0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05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2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admin</cp:lastModifiedBy>
  <cp:revision>3</cp:revision>
  <dcterms:created xsi:type="dcterms:W3CDTF">2015-11-14T12:07:48Z</dcterms:created>
  <dcterms:modified xsi:type="dcterms:W3CDTF">2024-02-10T11:29:03Z</dcterms:modified>
</cp:coreProperties>
</file>