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3" r:id="rId6"/>
    <p:sldId id="264" r:id="rId7"/>
    <p:sldId id="265" r:id="rId8"/>
    <p:sldId id="266" r:id="rId9"/>
    <p:sldId id="267" r:id="rId10"/>
    <p:sldId id="268" r:id="rId11"/>
    <p:sldId id="270" r:id="rId12"/>
    <p:sldId id="271" r:id="rId13"/>
    <p:sldId id="272" r:id="rId14"/>
    <p:sldId id="273" r:id="rId15"/>
    <p:sldId id="28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4"/>
  </p:normalViewPr>
  <p:slideViewPr>
    <p:cSldViewPr snapToGrid="0">
      <p:cViewPr varScale="1">
        <p:scale>
          <a:sx n="117" d="100"/>
          <a:sy n="117" d="100"/>
        </p:scale>
        <p:origin x="255" y="5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lang="en-US"/>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lang="en-US"/>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lang="en-US"/>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endParaRPr lang="en-US"/>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lang="en-US"/>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endParaRPr lang="en-US"/>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endParaRPr lang="en-US"/>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lang="en-US"/>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lang="en-US"/>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endParaRPr lang="en-US"/>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lang="en-US"/>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lang="en-US"/>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lang="en-US"/>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endParaRPr lang="en-US"/>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endParaRPr lang="en-US"/>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endParaRPr lang="en-US"/>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pic>
        <p:nvPicPr>
          <p:cNvPr id="10" name="Google Shape;10;p1"/>
          <p:cNvPicPr preferRelativeResize="0"/>
          <p:nvPr/>
        </p:nvPicPr>
        <p:blipFill>
          <a:blip r:embed="rId11"/>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2"/>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p:cNvSpPr>
            <a:spLocks noGrp="1"/>
          </p:cNvSpPr>
          <p:nvPr>
            <p:ph type="ctrTitle"/>
          </p:nvPr>
        </p:nvSpPr>
        <p:spPr>
          <a:xfrm>
            <a:off x="311700" y="703754"/>
            <a:ext cx="8520600" cy="2052600"/>
          </a:xfrm>
        </p:spPr>
        <p:txBody>
          <a:bodyPr/>
          <a:lstStyle/>
          <a:p>
            <a:r>
              <a:rPr lang="en-US" dirty="0"/>
              <a:t>FLIGHT DELAY ANALYSIS</a:t>
            </a:r>
            <a:endParaRPr lang="en-US" dirty="0"/>
          </a:p>
        </p:txBody>
      </p:sp>
      <p:sp>
        <p:nvSpPr>
          <p:cNvPr id="5" name="Subtitle 4"/>
          <p:cNvSpPr>
            <a:spLocks noGrp="1"/>
          </p:cNvSpPr>
          <p:nvPr>
            <p:ph type="subTitle" idx="1"/>
          </p:nvPr>
        </p:nvSpPr>
        <p:spPr>
          <a:xfrm>
            <a:off x="311700" y="3647146"/>
            <a:ext cx="8520600" cy="1178072"/>
          </a:xfrm>
        </p:spPr>
        <p:txBody>
          <a:bodyPr/>
          <a:lstStyle/>
          <a:p>
            <a:r>
              <a:rPr lang="en-IN" altLang="en-US" sz="1600" dirty="0" err="1"/>
              <a:t>Rangaswamyreddy</a:t>
            </a:r>
            <a:r>
              <a:rPr lang="en-IN" altLang="en-US" sz="1600" dirty="0"/>
              <a:t> </a:t>
            </a:r>
            <a:r>
              <a:rPr lang="en-IN" altLang="en-US" sz="1600" dirty="0" err="1"/>
              <a:t>Kappeta</a:t>
            </a:r>
            <a:r>
              <a:rPr lang="en-IN" altLang="en-US" sz="1600" dirty="0"/>
              <a:t> </a:t>
            </a:r>
            <a:endParaRPr lang="en-IN" altLang="en-US" sz="1600" dirty="0"/>
          </a:p>
          <a:p>
            <a:r>
              <a:rPr lang="en-IN" altLang="en-US" sz="1600" dirty="0" err="1"/>
              <a:t>Ranadeep</a:t>
            </a:r>
            <a:r>
              <a:rPr lang="en-IN" altLang="en-US" sz="1600" dirty="0"/>
              <a:t> Reddy Gurram</a:t>
            </a:r>
            <a:endParaRPr lang="en-IN" altLang="en-US" sz="1600" dirty="0"/>
          </a:p>
          <a:p>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descr="C:\Users\ravir\OneDrive\Pictures\Screenshots\Screenshot 2023-05-16 194450.pngScreenshot 2023-05-16 194450"/>
          <p:cNvPicPr>
            <a:picLocks noChangeAspect="1"/>
          </p:cNvPicPr>
          <p:nvPr/>
        </p:nvPicPr>
        <p:blipFill>
          <a:blip r:embed="rId1"/>
          <a:srcRect/>
          <a:stretch>
            <a:fillRect/>
          </a:stretch>
        </p:blipFill>
        <p:spPr>
          <a:xfrm>
            <a:off x="179614" y="1134836"/>
            <a:ext cx="6886639" cy="35040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Visualization</a:t>
            </a:r>
            <a:endParaRPr lang="en-US" dirty="0"/>
          </a:p>
        </p:txBody>
      </p:sp>
      <p:pic>
        <p:nvPicPr>
          <p:cNvPr id="5" name="Picture 4" descr="C:\Users\ravir\OneDrive\Pictures\Screenshots\Screenshot 2023-05-16 194530.pngScreenshot 2023-05-16 194530"/>
          <p:cNvPicPr>
            <a:picLocks noChangeAspect="1"/>
          </p:cNvPicPr>
          <p:nvPr/>
        </p:nvPicPr>
        <p:blipFill>
          <a:blip r:embed="rId1"/>
          <a:srcRect/>
          <a:stretch>
            <a:fillRect/>
          </a:stretch>
        </p:blipFill>
        <p:spPr>
          <a:xfrm>
            <a:off x="2249446" y="1128018"/>
            <a:ext cx="4197985" cy="38326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Visualization</a:t>
            </a:r>
            <a:endParaRPr lang="en-US" dirty="0"/>
          </a:p>
        </p:txBody>
      </p:sp>
      <p:pic>
        <p:nvPicPr>
          <p:cNvPr id="5" name="Picture 4" descr="A picture containing text, diagram, line, plot&#10;&#10;Description automatically generated"/>
          <p:cNvPicPr>
            <a:picLocks noChangeAspect="1"/>
          </p:cNvPicPr>
          <p:nvPr/>
        </p:nvPicPr>
        <p:blipFill>
          <a:blip r:embed="rId1"/>
          <a:stretch>
            <a:fillRect/>
          </a:stretch>
        </p:blipFill>
        <p:spPr>
          <a:xfrm>
            <a:off x="1697150" y="1343134"/>
            <a:ext cx="5952005" cy="38003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ont, text, graphics, design&#10;&#10;Description automatically generated"/>
          <p:cNvPicPr>
            <a:picLocks noChangeAspect="1"/>
          </p:cNvPicPr>
          <p:nvPr/>
        </p:nvPicPr>
        <p:blipFill>
          <a:blip r:embed="rId1"/>
          <a:stretch>
            <a:fillRect/>
          </a:stretch>
        </p:blipFill>
        <p:spPr>
          <a:xfrm>
            <a:off x="0" y="580445"/>
            <a:ext cx="9144000" cy="45630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Text Placeholder 2"/>
          <p:cNvSpPr>
            <a:spLocks noGrp="1"/>
          </p:cNvSpPr>
          <p:nvPr>
            <p:ph type="body" idx="1"/>
          </p:nvPr>
        </p:nvSpPr>
        <p:spPr>
          <a:xfrm>
            <a:off x="311700" y="1222449"/>
            <a:ext cx="8520600" cy="3806751"/>
          </a:xfrm>
        </p:spPr>
        <p:txBody>
          <a:bodyPr/>
          <a:lstStyle/>
          <a:p>
            <a:r>
              <a:rPr lang="en-US" sz="1600" dirty="0"/>
              <a:t>"Airline delays have a significant impact on customer satisfaction and operational efficiency. The objective of this project is to analyze airline delay data and identify the key factors contributing to delays.Performing various visualizations on analyzing various trends on flights .</a:t>
            </a:r>
            <a:endParaRPr lang="en-US" sz="1600" dirty="0"/>
          </a:p>
          <a:p>
            <a:r>
              <a:rPr lang="en-US" sz="1600" dirty="0"/>
              <a:t>By understanding the causes of delays, airlines can take proactive measures to improve their on-time performance and minimize customer inconvenience. </a:t>
            </a:r>
            <a:endParaRPr lang="en-US" sz="1600" dirty="0"/>
          </a:p>
          <a:p>
            <a:r>
              <a:rPr lang="en-US" sz="1600" dirty="0"/>
              <a:t>The project aims to provide insights into the patterns and trends of airline delays, identify the major delay factors, and explore potential strategies for mitigating delays."</a:t>
            </a:r>
            <a:endParaRPr lang="en-US" sz="1600" dirty="0"/>
          </a:p>
          <a:p>
            <a:r>
              <a:rPr lang="en-US" sz="1600" dirty="0"/>
              <a:t>This issue statement establishes the project's framework and lists the precise aims and objectives that data analysis will be used to accomplish.</a:t>
            </a:r>
            <a:endParaRPr lang="en-US" sz="1600" dirty="0"/>
          </a:p>
        </p:txBody>
      </p:sp>
      <p:sp>
        <p:nvSpPr>
          <p:cNvPr id="4" name="Text Box 3"/>
          <p:cNvSpPr txBox="1"/>
          <p:nvPr/>
        </p:nvSpPr>
        <p:spPr>
          <a:xfrm>
            <a:off x="3505200" y="938530"/>
            <a:ext cx="309880" cy="306705"/>
          </a:xfrm>
          <a:prstGeom prst="rect">
            <a:avLst/>
          </a:prstGeom>
          <a:noFill/>
        </p:spPr>
        <p:txBody>
          <a:bodyPr wrap="non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Analysis(EDA)</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descr="C:\Users\ravir\OneDrive\Pictures\Screenshots\Screenshot 2023-05-16 194041.pngScreenshot 2023-05-16 194041"/>
          <p:cNvPicPr>
            <a:picLocks noChangeAspect="1"/>
          </p:cNvPicPr>
          <p:nvPr/>
        </p:nvPicPr>
        <p:blipFill>
          <a:blip r:embed="rId1"/>
          <a:srcRect/>
          <a:stretch>
            <a:fillRect/>
          </a:stretch>
        </p:blipFill>
        <p:spPr>
          <a:xfrm>
            <a:off x="141288" y="1222449"/>
            <a:ext cx="8861425" cy="38425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Analysis(EDA)</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descr="C:\Users\ravir\OneDrive\Pictures\Screenshots\Screenshot 2023-05-16 194115.pngScreenshot 2023-05-16 194115"/>
          <p:cNvPicPr>
            <a:picLocks noChangeAspect="1"/>
          </p:cNvPicPr>
          <p:nvPr/>
        </p:nvPicPr>
        <p:blipFill>
          <a:blip r:embed="rId1"/>
          <a:srcRect/>
          <a:stretch>
            <a:fillRect/>
          </a:stretch>
        </p:blipFill>
        <p:spPr>
          <a:xfrm>
            <a:off x="311150" y="1222375"/>
            <a:ext cx="8232775" cy="37153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Analysis(EDA)</a:t>
            </a:r>
            <a:endParaRPr lang="en-US" dirty="0"/>
          </a:p>
        </p:txBody>
      </p:sp>
      <p:pic>
        <p:nvPicPr>
          <p:cNvPr id="5" name="Picture 4" descr="C:\Users\ravir\OneDrive\Pictures\Screenshots\Screenshot 2023-05-16 194212.pngScreenshot 2023-05-16 194212"/>
          <p:cNvPicPr>
            <a:picLocks noChangeAspect="1"/>
          </p:cNvPicPr>
          <p:nvPr/>
        </p:nvPicPr>
        <p:blipFill rotWithShape="1">
          <a:blip r:embed="rId1"/>
          <a:srcRect/>
          <a:stretch>
            <a:fillRect/>
          </a:stretch>
        </p:blipFill>
        <p:spPr>
          <a:xfrm>
            <a:off x="454012" y="1198817"/>
            <a:ext cx="2558415" cy="3842531"/>
          </a:xfrm>
          <a:prstGeom prst="rect">
            <a:avLst/>
          </a:prstGeom>
        </p:spPr>
      </p:pic>
      <p:pic>
        <p:nvPicPr>
          <p:cNvPr id="6" name="Picture 5" descr="C:\Users\ravir\OneDrive\Pictures\Screenshots\Screenshot 2023-05-16 194234.pngScreenshot 2023-05-16 194234"/>
          <p:cNvPicPr>
            <a:picLocks noChangeAspect="1"/>
          </p:cNvPicPr>
          <p:nvPr/>
        </p:nvPicPr>
        <p:blipFill rotWithShape="1">
          <a:blip r:embed="rId2"/>
          <a:srcRect/>
          <a:stretch>
            <a:fillRect/>
          </a:stretch>
        </p:blipFill>
        <p:spPr>
          <a:xfrm>
            <a:off x="5272308" y="1222450"/>
            <a:ext cx="1937385" cy="38186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Analysis(EDA)</a:t>
            </a:r>
            <a:endParaRPr lang="en-US" dirty="0"/>
          </a:p>
        </p:txBody>
      </p:sp>
      <p:pic>
        <p:nvPicPr>
          <p:cNvPr id="6" name="Picture 5" descr="C:\Users\ravir\OneDrive\Pictures\Screenshots\Screenshot 2023-05-16 194310.pngScreenshot 2023-05-16 194310"/>
          <p:cNvPicPr>
            <a:picLocks noChangeAspect="1"/>
          </p:cNvPicPr>
          <p:nvPr/>
        </p:nvPicPr>
        <p:blipFill>
          <a:blip r:embed="rId1"/>
          <a:srcRect/>
          <a:stretch>
            <a:fillRect/>
          </a:stretch>
        </p:blipFill>
        <p:spPr>
          <a:xfrm>
            <a:off x="1245235" y="1222375"/>
            <a:ext cx="6099175" cy="37604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Analysis(EDA)</a:t>
            </a:r>
            <a:endParaRPr lang="en-US" dirty="0"/>
          </a:p>
        </p:txBody>
      </p:sp>
      <p:pic>
        <p:nvPicPr>
          <p:cNvPr id="6" name="Picture 5" descr="C:\Users\ravir\OneDrive\Pictures\Screenshots\Screenshot 2023-05-16 194342.pngScreenshot 2023-05-16 194342"/>
          <p:cNvPicPr>
            <a:picLocks noChangeAspect="1"/>
          </p:cNvPicPr>
          <p:nvPr/>
        </p:nvPicPr>
        <p:blipFill>
          <a:blip r:embed="rId1"/>
          <a:srcRect/>
          <a:stretch>
            <a:fillRect/>
          </a:stretch>
        </p:blipFill>
        <p:spPr>
          <a:xfrm>
            <a:off x="0" y="1937827"/>
            <a:ext cx="9144000" cy="1985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Analysis(EDA)</a:t>
            </a:r>
            <a:endParaRPr lang="en-US" dirty="0"/>
          </a:p>
        </p:txBody>
      </p:sp>
      <p:pic>
        <p:nvPicPr>
          <p:cNvPr id="6" name="Picture 5" descr="C:\Users\ravir\OneDrive\Pictures\Screenshots\Screenshot 2023-05-16 194408.pngScreenshot 2023-05-16 194408"/>
          <p:cNvPicPr>
            <a:picLocks noChangeAspect="1"/>
          </p:cNvPicPr>
          <p:nvPr/>
        </p:nvPicPr>
        <p:blipFill>
          <a:blip r:embed="rId1"/>
          <a:srcRect/>
          <a:stretch>
            <a:fillRect/>
          </a:stretch>
        </p:blipFill>
        <p:spPr>
          <a:xfrm>
            <a:off x="980368" y="1166791"/>
            <a:ext cx="2336165" cy="38266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endParaRPr lang="en-US" dirty="0"/>
          </a:p>
        </p:txBody>
      </p:sp>
      <p:pic>
        <p:nvPicPr>
          <p:cNvPr id="9" name="Picture 8" descr="C:\Users\ravir\OneDrive\Pictures\Screenshots\Screenshot 2023-05-16 194430.pngScreenshot 2023-05-16 194430"/>
          <p:cNvPicPr>
            <a:picLocks noChangeAspect="1"/>
          </p:cNvPicPr>
          <p:nvPr/>
        </p:nvPicPr>
        <p:blipFill>
          <a:blip r:embed="rId1"/>
          <a:srcRect/>
          <a:stretch>
            <a:fillRect/>
          </a:stretch>
        </p:blipFill>
        <p:spPr>
          <a:xfrm>
            <a:off x="2104590" y="1201187"/>
            <a:ext cx="5280025" cy="394231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UMBC presentation template</Template>
  <TotalTime>0</TotalTime>
  <Words>1070</Words>
  <Application>WPS Presentation</Application>
  <PresentationFormat>On-screen Show (16:9)</PresentationFormat>
  <Paragraphs>33</Paragraphs>
  <Slides>13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Arial</vt:lpstr>
      <vt:lpstr>Microsoft YaHei</vt:lpstr>
      <vt:lpstr>Arial Unicode MS</vt:lpstr>
      <vt:lpstr>Simple Light</vt:lpstr>
      <vt:lpstr>FLIGHT DELAY ANALYSIS</vt:lpstr>
      <vt:lpstr>Problem Statement</vt:lpstr>
      <vt:lpstr>Exploratory Data Analysis(EDA)</vt:lpstr>
      <vt:lpstr>Exploratory Data Analysis(EDA)</vt:lpstr>
      <vt:lpstr>Exploratory Data Analysis(EDA)</vt:lpstr>
      <vt:lpstr>Exploratory Data Analysis(EDA)</vt:lpstr>
      <vt:lpstr>Exploratory Data Analysis(EDA)</vt:lpstr>
      <vt:lpstr>Exploratory Data Analysis(EDA)</vt:lpstr>
      <vt:lpstr>Visualization</vt:lpstr>
      <vt:lpstr>Visualization </vt:lpstr>
      <vt:lpstr>Visualization</vt:lpstr>
      <vt:lpstr>Visualization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ANALYSIS</dc:title>
  <dc:creator>Venkata  Rachana Yekkirala</dc:creator>
  <cp:lastModifiedBy>ravir</cp:lastModifiedBy>
  <cp:revision>5</cp:revision>
  <cp:lastPrinted>2022-12-06T17:26:00Z</cp:lastPrinted>
  <dcterms:created xsi:type="dcterms:W3CDTF">2023-05-15T01:57:00Z</dcterms:created>
  <dcterms:modified xsi:type="dcterms:W3CDTF">2023-05-17T03:45:45Z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y fmtid="{D5CDD505-2E9C-101B-9397-08002B2CF9AE}" pid="3" name="ICV">
    <vt:lpwstr>7B53DD09EF3A43ECAA7CCDDBE2E46A58</vt:lpwstr>
  </property>
  <property fmtid="{D5CDD505-2E9C-101B-9397-08002B2CF9AE}" pid="4" name="KSOProductBuildVer">
    <vt:lpwstr>1033-11.2.0.11537</vt:lpwstr>
  </property>
</Properties>
</file>