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6" r:id="rId4"/>
    <p:sldId id="294" r:id="rId5"/>
    <p:sldId id="295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84808" autoAdjust="0"/>
  </p:normalViewPr>
  <p:slideViewPr>
    <p:cSldViewPr>
      <p:cViewPr varScale="1">
        <p:scale>
          <a:sx n="124" d="100"/>
          <a:sy n="124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A10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Виртуална разходка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О. Константинов •   КИТ-ФМИ-СУ   •   2022</a:t>
            </a:r>
            <a:endParaRPr lang="en-US" sz="1600" spc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Виртуална разходка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27EA-CC2D-64E3-D513-4428F087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63" y="1495942"/>
            <a:ext cx="8229600" cy="5105400"/>
          </a:xfrm>
        </p:spPr>
        <p:txBody>
          <a:bodyPr>
            <a:normAutofit/>
          </a:bodyPr>
          <a:lstStyle/>
          <a:p>
            <a:r>
              <a:rPr lang="bg-BG" dirty="0"/>
              <a:t>Използвайки направеното от вас по предната </a:t>
            </a:r>
            <a:r>
              <a:rPr lang="bg-BG" i="1" dirty="0"/>
              <a:t>Задача на асистента </a:t>
            </a:r>
            <a:r>
              <a:rPr lang="bg-BG" dirty="0"/>
              <a:t>(Задача 9 на тема „Градски маршрути“), създайте виртуална разходка по маршрута: на екрана да се вижда каквото би видял разхождащ се човек, с възможност да се придвижва сам интерактивно със стрелките </a:t>
            </a:r>
            <a:r>
              <a:rPr lang="bg-BG"/>
              <a:t>от клавиатурата.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Виртуална разходка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27EA-CC2D-64E3-D513-4428F087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62" y="2743200"/>
            <a:ext cx="8229600" cy="3076058"/>
          </a:xfrm>
        </p:spPr>
        <p:txBody>
          <a:bodyPr>
            <a:normAutofit/>
          </a:bodyPr>
          <a:lstStyle/>
          <a:p>
            <a:r>
              <a:rPr lang="bg-BG" dirty="0"/>
              <a:t>Разпределението по градове остава същото. Може да използвате това, което сте създали по предната задача на асистента.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1612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5">
            <a:extLst>
              <a:ext uri="{FF2B5EF4-FFF2-40B4-BE49-F238E27FC236}">
                <a16:creationId xmlns:a16="http://schemas.microsoft.com/office/drawing/2014/main" id="{BD6486D3-F1F8-CF41-D287-0D8002508C37}"/>
              </a:ext>
            </a:extLst>
          </p:cNvPr>
          <p:cNvSpPr txBox="1"/>
          <p:nvPr/>
        </p:nvSpPr>
        <p:spPr>
          <a:xfrm>
            <a:off x="979113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1</a:t>
            </a:r>
          </a:p>
        </p:txBody>
      </p:sp>
      <p:sp>
        <p:nvSpPr>
          <p:cNvPr id="6" name="TextBox 95">
            <a:extLst>
              <a:ext uri="{FF2B5EF4-FFF2-40B4-BE49-F238E27FC236}">
                <a16:creationId xmlns:a16="http://schemas.microsoft.com/office/drawing/2014/main" id="{197BEEA1-5F49-6AD7-956B-E5553F43F319}"/>
              </a:ext>
            </a:extLst>
          </p:cNvPr>
          <p:cNvSpPr txBox="1"/>
          <p:nvPr/>
        </p:nvSpPr>
        <p:spPr>
          <a:xfrm>
            <a:off x="4972152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3</a:t>
            </a:r>
          </a:p>
        </p:txBody>
      </p:sp>
      <p:sp>
        <p:nvSpPr>
          <p:cNvPr id="7" name="TextBox 95">
            <a:extLst>
              <a:ext uri="{FF2B5EF4-FFF2-40B4-BE49-F238E27FC236}">
                <a16:creationId xmlns:a16="http://schemas.microsoft.com/office/drawing/2014/main" id="{FA0A13E1-DD03-5477-C11A-11D1F8FE743E}"/>
              </a:ext>
            </a:extLst>
          </p:cNvPr>
          <p:cNvSpPr txBox="1"/>
          <p:nvPr/>
        </p:nvSpPr>
        <p:spPr>
          <a:xfrm>
            <a:off x="2881292" y="57747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2</a:t>
            </a:r>
          </a:p>
        </p:txBody>
      </p:sp>
      <p:sp>
        <p:nvSpPr>
          <p:cNvPr id="8" name="TextBox 95">
            <a:extLst>
              <a:ext uri="{FF2B5EF4-FFF2-40B4-BE49-F238E27FC236}">
                <a16:creationId xmlns:a16="http://schemas.microsoft.com/office/drawing/2014/main" id="{9BBC22AD-AB1A-A944-FB16-AC6C9ED424B4}"/>
              </a:ext>
            </a:extLst>
          </p:cNvPr>
          <p:cNvSpPr txBox="1"/>
          <p:nvPr/>
        </p:nvSpPr>
        <p:spPr>
          <a:xfrm>
            <a:off x="6874331" y="51903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4</a:t>
            </a:r>
          </a:p>
        </p:txBody>
      </p:sp>
      <p:sp>
        <p:nvSpPr>
          <p:cNvPr id="9" name="TextBox 95">
            <a:extLst>
              <a:ext uri="{FF2B5EF4-FFF2-40B4-BE49-F238E27FC236}">
                <a16:creationId xmlns:a16="http://schemas.microsoft.com/office/drawing/2014/main" id="{F3B05DE5-B171-044B-3D90-AF61EC36BDA6}"/>
              </a:ext>
            </a:extLst>
          </p:cNvPr>
          <p:cNvSpPr txBox="1"/>
          <p:nvPr/>
        </p:nvSpPr>
        <p:spPr>
          <a:xfrm>
            <a:off x="79082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5</a:t>
            </a:r>
          </a:p>
        </p:txBody>
      </p:sp>
      <p:sp>
        <p:nvSpPr>
          <p:cNvPr id="10" name="TextBox 95">
            <a:extLst>
              <a:ext uri="{FF2B5EF4-FFF2-40B4-BE49-F238E27FC236}">
                <a16:creationId xmlns:a16="http://schemas.microsoft.com/office/drawing/2014/main" id="{6144D2C7-5119-1F2E-203E-6190B12B9F36}"/>
              </a:ext>
            </a:extLst>
          </p:cNvPr>
          <p:cNvSpPr txBox="1"/>
          <p:nvPr/>
        </p:nvSpPr>
        <p:spPr>
          <a:xfrm>
            <a:off x="4972152" y="352054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7</a:t>
            </a:r>
          </a:p>
        </p:txBody>
      </p:sp>
      <p:sp>
        <p:nvSpPr>
          <p:cNvPr id="11" name="TextBox 95">
            <a:extLst>
              <a:ext uri="{FF2B5EF4-FFF2-40B4-BE49-F238E27FC236}">
                <a16:creationId xmlns:a16="http://schemas.microsoft.com/office/drawing/2014/main" id="{822DDBCC-8FD4-F204-07C3-D875D97AB57B}"/>
              </a:ext>
            </a:extLst>
          </p:cNvPr>
          <p:cNvSpPr txBox="1"/>
          <p:nvPr/>
        </p:nvSpPr>
        <p:spPr>
          <a:xfrm>
            <a:off x="279239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6</a:t>
            </a:r>
          </a:p>
        </p:txBody>
      </p:sp>
      <p:sp>
        <p:nvSpPr>
          <p:cNvPr id="12" name="TextBox 95">
            <a:extLst>
              <a:ext uri="{FF2B5EF4-FFF2-40B4-BE49-F238E27FC236}">
                <a16:creationId xmlns:a16="http://schemas.microsoft.com/office/drawing/2014/main" id="{763E7084-9D20-B590-D285-0ECAA1D83763}"/>
              </a:ext>
            </a:extLst>
          </p:cNvPr>
          <p:cNvSpPr txBox="1"/>
          <p:nvPr/>
        </p:nvSpPr>
        <p:spPr>
          <a:xfrm>
            <a:off x="6874331" y="35202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69C12-09B5-1ABB-2889-7C4EE57AE090}"/>
              </a:ext>
            </a:extLst>
          </p:cNvPr>
          <p:cNvSpPr txBox="1"/>
          <p:nvPr/>
        </p:nvSpPr>
        <p:spPr>
          <a:xfrm>
            <a:off x="300935" y="2425725"/>
            <a:ext cx="203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Варна</a:t>
            </a:r>
            <a:endParaRPr lang="en-B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F7031-AA92-9295-8AE3-B04A11C1D3E5}"/>
              </a:ext>
            </a:extLst>
          </p:cNvPr>
          <p:cNvSpPr txBox="1"/>
          <p:nvPr/>
        </p:nvSpPr>
        <p:spPr>
          <a:xfrm>
            <a:off x="4419600" y="5341418"/>
            <a:ext cx="209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Пловдив</a:t>
            </a:r>
            <a:endParaRPr lang="en-B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65560-417A-916A-B1F4-C501B8717685}"/>
              </a:ext>
            </a:extLst>
          </p:cNvPr>
          <p:cNvSpPr txBox="1"/>
          <p:nvPr/>
        </p:nvSpPr>
        <p:spPr>
          <a:xfrm>
            <a:off x="4452886" y="2425724"/>
            <a:ext cx="1957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Благоевград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A5923-BB20-9BBE-E923-5F1E535692D7}"/>
              </a:ext>
            </a:extLst>
          </p:cNvPr>
          <p:cNvSpPr txBox="1"/>
          <p:nvPr/>
        </p:nvSpPr>
        <p:spPr>
          <a:xfrm>
            <a:off x="6858000" y="2825694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Бургас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9B256-877A-2ADC-E01E-F4142D5C7572}"/>
              </a:ext>
            </a:extLst>
          </p:cNvPr>
          <p:cNvSpPr txBox="1"/>
          <p:nvPr/>
        </p:nvSpPr>
        <p:spPr>
          <a:xfrm>
            <a:off x="460648" y="5389846"/>
            <a:ext cx="171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Враца</a:t>
            </a:r>
            <a:endParaRPr lang="en-B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AAF126-B970-74EE-3A39-C0F36562C8BF}"/>
              </a:ext>
            </a:extLst>
          </p:cNvPr>
          <p:cNvSpPr txBox="1"/>
          <p:nvPr/>
        </p:nvSpPr>
        <p:spPr>
          <a:xfrm>
            <a:off x="2590800" y="5362793"/>
            <a:ext cx="171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Шумен</a:t>
            </a:r>
            <a:endParaRPr lang="en-B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08FBE-DC08-855F-3439-53538F3CE730}"/>
              </a:ext>
            </a:extLst>
          </p:cNvPr>
          <p:cNvSpPr txBox="1"/>
          <p:nvPr/>
        </p:nvSpPr>
        <p:spPr>
          <a:xfrm>
            <a:off x="2493335" y="2425726"/>
            <a:ext cx="171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Стара Загора</a:t>
            </a:r>
            <a:endParaRPr lang="en-B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18055-E11D-7E21-E1F5-F834DD6A0CEB}"/>
              </a:ext>
            </a:extLst>
          </p:cNvPr>
          <p:cNvSpPr txBox="1"/>
          <p:nvPr/>
        </p:nvSpPr>
        <p:spPr>
          <a:xfrm>
            <a:off x="6590087" y="5341417"/>
            <a:ext cx="171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Русе</a:t>
            </a:r>
            <a:endParaRPr lang="en-B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D4171-9713-C28B-EC08-EB8BBB81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138" y="1214143"/>
            <a:ext cx="1725191" cy="10954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FA0408-CF3E-3AB3-7809-04E8B10BF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1744" y="1214143"/>
            <a:ext cx="1693510" cy="10954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1E15A08-D845-721A-D1AC-709ACD866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0828" y="1215547"/>
            <a:ext cx="1648562" cy="109549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445BAA0-E424-7AA3-9153-50965A5D8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065" y="962584"/>
            <a:ext cx="1229866" cy="1788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C05553-6444-212A-BE36-87C745901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4134523"/>
            <a:ext cx="1401547" cy="11212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63CA95-3930-637E-A8C0-33CBC545AD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688" y="4141176"/>
            <a:ext cx="1674496" cy="11145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EDCF6A-D21E-AFB4-1419-1903E73CCE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9080" y="4134523"/>
            <a:ext cx="1671877" cy="11145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CE9078-00E1-6597-D674-116AAD3487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456" y="4134523"/>
            <a:ext cx="1733873" cy="11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a10-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1</a:t>
            </a:r>
            <a:r>
              <a:rPr lang="en-US" dirty="0"/>
              <a:t>4</a:t>
            </a:r>
            <a:r>
              <a:rPr lang="bg-BG" dirty="0"/>
              <a:t>.12.2022</a:t>
            </a:r>
          </a:p>
          <a:p>
            <a:pPr lvl="1"/>
            <a:r>
              <a:rPr lang="bg-BG" dirty="0"/>
              <a:t>до 23:59 на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r>
              <a:rPr lang="bg-BG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bg-BG" dirty="0">
                <a:solidFill>
                  <a:srgbClr val="FF0000"/>
                </a:solidFill>
              </a:rPr>
              <a:t>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Виртуална разходка</vt:lpstr>
      <vt:lpstr>Виртуална разходка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2022-12-14T07:11:52Z</dcterms:modified>
</cp:coreProperties>
</file>