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0E2BD1-62CF-4633-93A9-FEC05E70A441}"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27645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E2BD1-62CF-4633-93A9-FEC05E70A441}"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148027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E2BD1-62CF-4633-93A9-FEC05E70A441}"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83345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E2BD1-62CF-4633-93A9-FEC05E70A441}"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125524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E2BD1-62CF-4633-93A9-FEC05E70A441}"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227709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0E2BD1-62CF-4633-93A9-FEC05E70A441}"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346039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0E2BD1-62CF-4633-93A9-FEC05E70A441}" type="datetimeFigureOut">
              <a:rPr lang="en-US" smtClean="0"/>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24097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E2BD1-62CF-4633-93A9-FEC05E70A441}"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41993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E2BD1-62CF-4633-93A9-FEC05E70A441}" type="datetimeFigureOut">
              <a:rPr lang="en-US" smtClean="0"/>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187935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E2BD1-62CF-4633-93A9-FEC05E70A441}"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339440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E2BD1-62CF-4633-93A9-FEC05E70A441}"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48FD-5AF9-4799-A83A-19A2D6705F3A}" type="slidenum">
              <a:rPr lang="en-US" smtClean="0"/>
              <a:t>‹#›</a:t>
            </a:fld>
            <a:endParaRPr lang="en-US"/>
          </a:p>
        </p:txBody>
      </p:sp>
    </p:spTree>
    <p:extLst>
      <p:ext uri="{BB962C8B-B14F-4D97-AF65-F5344CB8AC3E}">
        <p14:creationId xmlns:p14="http://schemas.microsoft.com/office/powerpoint/2010/main" val="424617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2BD1-62CF-4633-93A9-FEC05E70A441}" type="datetimeFigureOut">
              <a:rPr lang="en-US" smtClean="0"/>
              <a:t>6/7/2018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448FD-5AF9-4799-A83A-19A2D6705F3A}" type="slidenum">
              <a:rPr lang="en-US" smtClean="0"/>
              <a:t>‹#›</a:t>
            </a:fld>
            <a:endParaRPr lang="en-US"/>
          </a:p>
        </p:txBody>
      </p:sp>
    </p:spTree>
    <p:extLst>
      <p:ext uri="{BB962C8B-B14F-4D97-AF65-F5344CB8AC3E}">
        <p14:creationId xmlns:p14="http://schemas.microsoft.com/office/powerpoint/2010/main" val="303738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5601/app/kibana"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5601/app/kiban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howtodoinjava.com/microservices/microservices-definition-principles-benefit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elastic.co/products/logstash" TargetMode="External"/><Relationship Id="rId2" Type="http://schemas.openxmlformats.org/officeDocument/2006/relationships/hyperlink" Target="https://www.elastic.co/" TargetMode="External"/><Relationship Id="rId1" Type="http://schemas.openxmlformats.org/officeDocument/2006/relationships/slideLayout" Target="../slideLayouts/slideLayout1.xml"/><Relationship Id="rId4" Type="http://schemas.openxmlformats.org/officeDocument/2006/relationships/hyperlink" Target="https://en.wikipedia.org/wiki/Kiban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5601/" TargetMode="External"/><Relationship Id="rId2" Type="http://schemas.openxmlformats.org/officeDocument/2006/relationships/hyperlink" Target="http://localhost:920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1470025"/>
          </a:xfrm>
        </p:spPr>
        <p:txBody>
          <a:bodyPr/>
          <a:lstStyle/>
          <a:p>
            <a:r>
              <a:rPr lang="en-US" dirty="0" smtClean="0"/>
              <a:t>ELK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84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533400"/>
          </a:xfrm>
        </p:spPr>
        <p:txBody>
          <a:bodyPr>
            <a:normAutofit fontScale="90000"/>
          </a:bodyPr>
          <a:lstStyle/>
          <a:p>
            <a:r>
              <a:rPr lang="en-US" b="1" dirty="0" smtClean="0"/>
              <a:t>ELK </a:t>
            </a:r>
            <a:r>
              <a:rPr lang="en-US" b="1" dirty="0" smtClean="0"/>
              <a:t>Configuration</a:t>
            </a:r>
            <a:endParaRPr lang="en-US" b="1" dirty="0"/>
          </a:p>
        </p:txBody>
      </p:sp>
      <p:sp>
        <p:nvSpPr>
          <p:cNvPr id="3" name="Subtitle 2"/>
          <p:cNvSpPr>
            <a:spLocks noGrp="1"/>
          </p:cNvSpPr>
          <p:nvPr>
            <p:ph type="subTitle" idx="1"/>
          </p:nvPr>
        </p:nvSpPr>
        <p:spPr>
          <a:xfrm>
            <a:off x="533400" y="1066800"/>
            <a:ext cx="8229600" cy="5486400"/>
          </a:xfrm>
        </p:spPr>
        <p:txBody>
          <a:bodyPr>
            <a:normAutofit fontScale="92500" lnSpcReduction="20000"/>
          </a:bodyPr>
          <a:lstStyle/>
          <a:p>
            <a:pPr algn="l"/>
            <a:r>
              <a:rPr lang="en-US" b="1" u="sng" dirty="0" err="1" smtClean="0"/>
              <a:t>Logstash</a:t>
            </a:r>
            <a:endParaRPr lang="en-US" b="1" u="sng" dirty="0"/>
          </a:p>
          <a:p>
            <a:pPr marL="457200" indent="-457200" algn="l">
              <a:buFont typeface="Arial" pitchFamily="34" charset="0"/>
              <a:buChar char="•"/>
            </a:pPr>
            <a:r>
              <a:rPr lang="en-US" dirty="0"/>
              <a:t>Download the latest </a:t>
            </a:r>
            <a:r>
              <a:rPr lang="en-US" dirty="0" smtClean="0"/>
              <a:t>distribution</a:t>
            </a:r>
            <a:r>
              <a:rPr lang="en-US" dirty="0"/>
              <a:t> and unzip into any folder.</a:t>
            </a:r>
          </a:p>
          <a:p>
            <a:pPr marL="457200" indent="-457200" algn="l">
              <a:buFont typeface="Arial" pitchFamily="34" charset="0"/>
              <a:buChar char="•"/>
            </a:pPr>
            <a:r>
              <a:rPr lang="en-US" dirty="0"/>
              <a:t>Create one file </a:t>
            </a:r>
            <a:r>
              <a:rPr lang="en-US" dirty="0" err="1"/>
              <a:t>logstash.conf</a:t>
            </a:r>
            <a:r>
              <a:rPr lang="en-US" dirty="0"/>
              <a:t> as per </a:t>
            </a:r>
            <a:r>
              <a:rPr lang="en-US" dirty="0"/>
              <a:t>https://</a:t>
            </a:r>
            <a:r>
              <a:rPr lang="en-US" dirty="0" smtClean="0"/>
              <a:t>www.elastic.co/guide/en/logstash/current/configuration.html. </a:t>
            </a:r>
          </a:p>
          <a:p>
            <a:pPr marL="457200" indent="-457200" algn="l">
              <a:buFont typeface="Arial" pitchFamily="34" charset="0"/>
              <a:buChar char="•"/>
            </a:pPr>
            <a:r>
              <a:rPr lang="en-US" dirty="0" smtClean="0"/>
              <a:t>We </a:t>
            </a:r>
            <a:r>
              <a:rPr lang="en-US" dirty="0"/>
              <a:t>will again come to this point during actual demo time for exact configuration</a:t>
            </a:r>
            <a:r>
              <a:rPr lang="en-US" dirty="0" smtClean="0"/>
              <a:t>. </a:t>
            </a:r>
          </a:p>
          <a:p>
            <a:pPr marL="457200" indent="-457200" algn="l">
              <a:buFont typeface="Arial" pitchFamily="34" charset="0"/>
              <a:buChar char="•"/>
            </a:pPr>
            <a:r>
              <a:rPr lang="en-US" dirty="0" smtClean="0"/>
              <a:t>Now </a:t>
            </a:r>
            <a:r>
              <a:rPr lang="en-US" dirty="0"/>
              <a:t>run bin/</a:t>
            </a:r>
            <a:r>
              <a:rPr lang="en-US" dirty="0" err="1"/>
              <a:t>logstash</a:t>
            </a:r>
            <a:r>
              <a:rPr lang="en-US" dirty="0"/>
              <a:t> -f </a:t>
            </a:r>
            <a:r>
              <a:rPr lang="en-US" dirty="0" err="1"/>
              <a:t>logstash.conf</a:t>
            </a:r>
            <a:r>
              <a:rPr lang="en-US" dirty="0"/>
              <a:t> to start </a:t>
            </a:r>
            <a:r>
              <a:rPr lang="en-US" dirty="0" err="1"/>
              <a:t>logstash</a:t>
            </a:r>
            <a:endParaRPr lang="en-US" dirty="0"/>
          </a:p>
          <a:p>
            <a:pPr marL="457200" indent="-457200" algn="l">
              <a:buFont typeface="Arial" pitchFamily="34" charset="0"/>
              <a:buChar char="•"/>
            </a:pPr>
            <a:r>
              <a:rPr lang="en-US" dirty="0"/>
              <a:t>ELK stack is </a:t>
            </a:r>
            <a:r>
              <a:rPr lang="en-US" dirty="0" smtClean="0"/>
              <a:t>now </a:t>
            </a:r>
            <a:r>
              <a:rPr lang="en-US" dirty="0"/>
              <a:t>up and running. Now we need to create few </a:t>
            </a:r>
            <a:r>
              <a:rPr lang="en-US" dirty="0" err="1"/>
              <a:t>microservices</a:t>
            </a:r>
            <a:r>
              <a:rPr lang="en-US" dirty="0"/>
              <a:t> and point </a:t>
            </a:r>
            <a:r>
              <a:rPr lang="en-US" dirty="0" err="1"/>
              <a:t>logstash</a:t>
            </a:r>
            <a:r>
              <a:rPr lang="en-US" dirty="0"/>
              <a:t> to the API log path.</a:t>
            </a:r>
          </a:p>
        </p:txBody>
      </p:sp>
    </p:spTree>
    <p:extLst>
      <p:ext uri="{BB962C8B-B14F-4D97-AF65-F5344CB8AC3E}">
        <p14:creationId xmlns:p14="http://schemas.microsoft.com/office/powerpoint/2010/main" val="108969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533400"/>
          </a:xfrm>
        </p:spPr>
        <p:txBody>
          <a:bodyPr>
            <a:normAutofit fontScale="90000"/>
          </a:bodyPr>
          <a:lstStyle/>
          <a:p>
            <a:r>
              <a:rPr lang="en-US" b="1" dirty="0" smtClean="0"/>
              <a:t>Procedure</a:t>
            </a:r>
            <a:endParaRPr lang="en-US" b="1" dirty="0"/>
          </a:p>
        </p:txBody>
      </p:sp>
      <p:sp>
        <p:nvSpPr>
          <p:cNvPr id="3" name="Subtitle 2"/>
          <p:cNvSpPr>
            <a:spLocks noGrp="1"/>
          </p:cNvSpPr>
          <p:nvPr>
            <p:ph type="subTitle" idx="1"/>
          </p:nvPr>
        </p:nvSpPr>
        <p:spPr>
          <a:xfrm>
            <a:off x="533400" y="1066800"/>
            <a:ext cx="8229600" cy="5486400"/>
          </a:xfrm>
        </p:spPr>
        <p:txBody>
          <a:bodyPr>
            <a:normAutofit/>
          </a:bodyPr>
          <a:lstStyle/>
          <a:p>
            <a:pPr marL="514350" indent="-514350" algn="l">
              <a:buAutoNum type="arabicPeriod"/>
            </a:pPr>
            <a:r>
              <a:rPr lang="en-US" dirty="0" smtClean="0"/>
              <a:t>Now take any Project which generates some logs onto a file</a:t>
            </a:r>
          </a:p>
          <a:p>
            <a:pPr marL="514350" indent="-514350" algn="l">
              <a:buAutoNum type="arabicPeriod"/>
            </a:pPr>
            <a:r>
              <a:rPr lang="en-US" dirty="0" smtClean="0"/>
              <a:t>Use appropriate configurations for </a:t>
            </a:r>
            <a:r>
              <a:rPr lang="en-US" dirty="0" err="1" smtClean="0"/>
              <a:t>Logstash</a:t>
            </a:r>
            <a:r>
              <a:rPr lang="en-US" dirty="0" smtClean="0"/>
              <a:t>, restart </a:t>
            </a:r>
            <a:r>
              <a:rPr lang="en-US" dirty="0" err="1" smtClean="0"/>
              <a:t>Logstash</a:t>
            </a:r>
            <a:endParaRPr lang="en-US" dirty="0" smtClean="0"/>
          </a:p>
          <a:p>
            <a:pPr marL="514350" indent="-514350" algn="l">
              <a:buAutoNum type="arabicPeriod"/>
            </a:pPr>
            <a:r>
              <a:rPr lang="en-US" dirty="0" smtClean="0"/>
              <a:t>The logs file path is specified in above </a:t>
            </a:r>
            <a:r>
              <a:rPr lang="en-US" dirty="0" err="1" smtClean="0"/>
              <a:t>Logstash</a:t>
            </a:r>
            <a:r>
              <a:rPr lang="en-US" dirty="0" smtClean="0"/>
              <a:t> </a:t>
            </a:r>
            <a:r>
              <a:rPr lang="en-US" dirty="0" err="1" smtClean="0"/>
              <a:t>conf</a:t>
            </a:r>
            <a:r>
              <a:rPr lang="en-US" dirty="0" smtClean="0"/>
              <a:t> file</a:t>
            </a:r>
          </a:p>
          <a:p>
            <a:pPr marL="514350" indent="-514350" algn="l">
              <a:buAutoNum type="arabicPeriod"/>
            </a:pPr>
            <a:r>
              <a:rPr lang="en-US" dirty="0" smtClean="0"/>
              <a:t>Now open </a:t>
            </a:r>
            <a:r>
              <a:rPr lang="en-US" dirty="0" err="1" smtClean="0"/>
              <a:t>Kibana</a:t>
            </a:r>
            <a:r>
              <a:rPr lang="en-US" dirty="0" smtClean="0"/>
              <a:t> Dashboard from </a:t>
            </a:r>
            <a:r>
              <a:rPr lang="en-US" u="sng" dirty="0">
                <a:hlinkClick r:id="rId3"/>
              </a:rPr>
              <a:t>http://localhost:5601/app/kibana</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25146612"/>
              </p:ext>
            </p:extLst>
          </p:nvPr>
        </p:nvGraphicFramePr>
        <p:xfrm>
          <a:off x="4876800" y="2590800"/>
          <a:ext cx="914400" cy="771525"/>
        </p:xfrm>
        <a:graphic>
          <a:graphicData uri="http://schemas.openxmlformats.org/presentationml/2006/ole">
            <mc:AlternateContent xmlns:mc="http://schemas.openxmlformats.org/markup-compatibility/2006">
              <mc:Choice xmlns:v="urn:schemas-microsoft-com:vml" Requires="v">
                <p:oleObj spid="_x0000_s1034"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4876800" y="2590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80372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8458200" cy="533400"/>
          </a:xfrm>
        </p:spPr>
        <p:txBody>
          <a:bodyPr>
            <a:normAutofit fontScale="90000"/>
          </a:bodyPr>
          <a:lstStyle/>
          <a:p>
            <a:r>
              <a:rPr lang="en-US" b="1" dirty="0" err="1" smtClean="0"/>
              <a:t>Kibana</a:t>
            </a:r>
            <a:r>
              <a:rPr lang="en-US" b="1" dirty="0" smtClean="0"/>
              <a:t> Configurations to view log info</a:t>
            </a:r>
            <a:endParaRPr lang="en-US" b="1" dirty="0"/>
          </a:p>
        </p:txBody>
      </p:sp>
      <p:sp>
        <p:nvSpPr>
          <p:cNvPr id="3" name="Subtitle 2"/>
          <p:cNvSpPr>
            <a:spLocks noGrp="1"/>
          </p:cNvSpPr>
          <p:nvPr>
            <p:ph type="subTitle" idx="1"/>
          </p:nvPr>
        </p:nvSpPr>
        <p:spPr>
          <a:xfrm>
            <a:off x="228600" y="914400"/>
            <a:ext cx="8534400" cy="5638800"/>
          </a:xfrm>
        </p:spPr>
        <p:txBody>
          <a:bodyPr>
            <a:normAutofit fontScale="92500" lnSpcReduction="10000"/>
          </a:bodyPr>
          <a:lstStyle/>
          <a:p>
            <a:pPr algn="l"/>
            <a:r>
              <a:rPr lang="en-US" dirty="0"/>
              <a:t>Before viewing the logs in </a:t>
            </a:r>
            <a:r>
              <a:rPr lang="en-US" dirty="0" err="1"/>
              <a:t>Kibana</a:t>
            </a:r>
            <a:r>
              <a:rPr lang="en-US" dirty="0"/>
              <a:t>, we need to configure the Index Patterns. We can configure </a:t>
            </a:r>
            <a:r>
              <a:rPr lang="en-US" dirty="0" err="1"/>
              <a:t>logstash</a:t>
            </a:r>
            <a:r>
              <a:rPr lang="en-US" dirty="0"/>
              <a:t>-* as default configuration. We can always change this index pattern in </a:t>
            </a:r>
            <a:r>
              <a:rPr lang="en-US" dirty="0" err="1"/>
              <a:t>logstash</a:t>
            </a:r>
            <a:r>
              <a:rPr lang="en-US" dirty="0"/>
              <a:t> side and configure in </a:t>
            </a:r>
            <a:r>
              <a:rPr lang="en-US" dirty="0" err="1"/>
              <a:t>Kibana</a:t>
            </a:r>
            <a:r>
              <a:rPr lang="en-US" dirty="0"/>
              <a:t>. For simplicity, we will work with default configuration.</a:t>
            </a:r>
          </a:p>
          <a:p>
            <a:pPr algn="l"/>
            <a:r>
              <a:rPr lang="en-US" dirty="0"/>
              <a:t>The index pattern management page will look like below. With this configuration we are pointing </a:t>
            </a:r>
            <a:r>
              <a:rPr lang="en-US" dirty="0" err="1"/>
              <a:t>Kibana</a:t>
            </a:r>
            <a:r>
              <a:rPr lang="en-US" dirty="0"/>
              <a:t> to </a:t>
            </a:r>
            <a:r>
              <a:rPr lang="en-US" dirty="0" err="1"/>
              <a:t>Elasticsearch</a:t>
            </a:r>
            <a:r>
              <a:rPr lang="en-US" dirty="0"/>
              <a:t> index(s) of your choice. </a:t>
            </a:r>
            <a:r>
              <a:rPr lang="en-US" dirty="0" err="1"/>
              <a:t>Logstash</a:t>
            </a:r>
            <a:r>
              <a:rPr lang="en-US" dirty="0"/>
              <a:t> creates indices with the name pattern of logstash-YYYY.MM.DD We can do all those configuration in </a:t>
            </a:r>
            <a:r>
              <a:rPr lang="en-US" dirty="0" err="1"/>
              <a:t>Kibana</a:t>
            </a:r>
            <a:r>
              <a:rPr lang="en-US" dirty="0"/>
              <a:t> console </a:t>
            </a:r>
            <a:r>
              <a:rPr lang="en-US" dirty="0">
                <a:hlinkClick r:id="rId2"/>
              </a:rPr>
              <a:t>http://localhost:5601/app/kibana</a:t>
            </a:r>
            <a:r>
              <a:rPr lang="en-US" dirty="0"/>
              <a:t> and going to Management link in left panel.</a:t>
            </a:r>
          </a:p>
          <a:p>
            <a:pPr marL="514350" indent="-514350" algn="l">
              <a:buAutoNum type="arabicPeriod"/>
            </a:pPr>
            <a:endParaRPr lang="en-US" dirty="0"/>
          </a:p>
        </p:txBody>
      </p:sp>
    </p:spTree>
    <p:extLst>
      <p:ext uri="{BB962C8B-B14F-4D97-AF65-F5344CB8AC3E}">
        <p14:creationId xmlns:p14="http://schemas.microsoft.com/office/powerpoint/2010/main" val="195773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533400"/>
          </a:xfrm>
        </p:spPr>
        <p:txBody>
          <a:bodyPr>
            <a:normAutofit fontScale="90000"/>
          </a:bodyPr>
          <a:lstStyle/>
          <a:p>
            <a:r>
              <a:rPr lang="en-US" dirty="0" smtClean="0"/>
              <a:t>What is ELK?</a:t>
            </a:r>
            <a:endParaRPr lang="en-US" dirty="0"/>
          </a:p>
        </p:txBody>
      </p:sp>
      <p:sp>
        <p:nvSpPr>
          <p:cNvPr id="3" name="Subtitle 2"/>
          <p:cNvSpPr>
            <a:spLocks noGrp="1"/>
          </p:cNvSpPr>
          <p:nvPr>
            <p:ph type="subTitle" idx="1"/>
          </p:nvPr>
        </p:nvSpPr>
        <p:spPr>
          <a:xfrm>
            <a:off x="533400" y="1066800"/>
            <a:ext cx="7239000" cy="4572000"/>
          </a:xfrm>
        </p:spPr>
        <p:txBody>
          <a:bodyPr>
            <a:normAutofit fontScale="85000" lnSpcReduction="20000"/>
          </a:bodyPr>
          <a:lstStyle/>
          <a:p>
            <a:r>
              <a:rPr lang="en-US" dirty="0"/>
              <a:t>With use of </a:t>
            </a:r>
            <a:r>
              <a:rPr lang="en-US" dirty="0" err="1">
                <a:hlinkClick r:id="rId2"/>
              </a:rPr>
              <a:t>microservices</a:t>
            </a:r>
            <a:r>
              <a:rPr lang="en-US" dirty="0"/>
              <a:t>, we have been able to overcome many legacy problems and it allow us to create stable distributed applications with desired control on the code, team size, maintenance, release cycle, cloud ennoblement etc. But it has also introduced few challenges in other areas e.g. </a:t>
            </a:r>
            <a:r>
              <a:rPr lang="en-US" b="1" dirty="0"/>
              <a:t>distributed log management</a:t>
            </a:r>
            <a:r>
              <a:rPr lang="en-US" dirty="0"/>
              <a:t> and ability to view logs of full transaction distributed among many services and distributed debugging in general</a:t>
            </a:r>
            <a:r>
              <a:rPr lang="en-US" dirty="0" smtClean="0"/>
              <a:t>.</a:t>
            </a:r>
          </a:p>
          <a:p>
            <a:endParaRPr lang="en-US" dirty="0"/>
          </a:p>
          <a:p>
            <a:r>
              <a:rPr lang="en-US" dirty="0" smtClean="0"/>
              <a:t>ELK Tools relieve us from this problem</a:t>
            </a:r>
            <a:endParaRPr lang="en-US" dirty="0"/>
          </a:p>
        </p:txBody>
      </p:sp>
    </p:spTree>
    <p:extLst>
      <p:ext uri="{BB962C8B-B14F-4D97-AF65-F5344CB8AC3E}">
        <p14:creationId xmlns:p14="http://schemas.microsoft.com/office/powerpoint/2010/main" val="132597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533400"/>
          </a:xfrm>
        </p:spPr>
        <p:txBody>
          <a:bodyPr>
            <a:normAutofit fontScale="90000"/>
          </a:bodyPr>
          <a:lstStyle/>
          <a:p>
            <a:r>
              <a:rPr lang="en-US" dirty="0" smtClean="0"/>
              <a:t>What is ELK?</a:t>
            </a:r>
            <a:endParaRPr lang="en-US" dirty="0"/>
          </a:p>
        </p:txBody>
      </p:sp>
      <p:sp>
        <p:nvSpPr>
          <p:cNvPr id="3" name="Subtitle 2"/>
          <p:cNvSpPr>
            <a:spLocks noGrp="1"/>
          </p:cNvSpPr>
          <p:nvPr>
            <p:ph type="subTitle" idx="1"/>
          </p:nvPr>
        </p:nvSpPr>
        <p:spPr>
          <a:xfrm>
            <a:off x="533400" y="1066800"/>
            <a:ext cx="7239000" cy="4572000"/>
          </a:xfrm>
        </p:spPr>
        <p:txBody>
          <a:bodyPr>
            <a:normAutofit fontScale="85000" lnSpcReduction="20000"/>
          </a:bodyPr>
          <a:lstStyle/>
          <a:p>
            <a:r>
              <a:rPr lang="en-US" dirty="0"/>
              <a:t>Actually the challenge is that </a:t>
            </a:r>
            <a:r>
              <a:rPr lang="en-US" dirty="0" err="1"/>
              <a:t>microservices</a:t>
            </a:r>
            <a:r>
              <a:rPr lang="en-US" dirty="0"/>
              <a:t> are isolated among themselves and they does not share common database and log files. As the number of </a:t>
            </a:r>
            <a:r>
              <a:rPr lang="en-US" dirty="0" err="1"/>
              <a:t>microservice</a:t>
            </a:r>
            <a:r>
              <a:rPr lang="en-US" dirty="0"/>
              <a:t> increases and we enable cloud deployment with automated continuous integration tools, it is very much necessary to have some provision of debugging the components when we have any problem</a:t>
            </a:r>
            <a:r>
              <a:rPr lang="en-US" dirty="0" smtClean="0"/>
              <a:t>.</a:t>
            </a:r>
          </a:p>
          <a:p>
            <a:endParaRPr lang="en-US" dirty="0"/>
          </a:p>
          <a:p>
            <a:r>
              <a:rPr lang="en-US" dirty="0"/>
              <a:t>set of tools are </a:t>
            </a:r>
            <a:r>
              <a:rPr lang="en-US" b="1" dirty="0">
                <a:hlinkClick r:id="rId2"/>
              </a:rPr>
              <a:t>Elastic Search</a:t>
            </a:r>
            <a:r>
              <a:rPr lang="en-US" b="1" dirty="0"/>
              <a:t>, </a:t>
            </a:r>
            <a:r>
              <a:rPr lang="en-US" b="1" dirty="0" err="1">
                <a:hlinkClick r:id="rId3"/>
              </a:rPr>
              <a:t>Logstash</a:t>
            </a:r>
            <a:r>
              <a:rPr lang="en-US" b="1" dirty="0"/>
              <a:t> and </a:t>
            </a:r>
            <a:r>
              <a:rPr lang="en-US" b="1" dirty="0" err="1">
                <a:hlinkClick r:id="rId4"/>
              </a:rPr>
              <a:t>Kibana</a:t>
            </a:r>
            <a:r>
              <a:rPr lang="en-US" dirty="0"/>
              <a:t> – together referred as </a:t>
            </a:r>
            <a:r>
              <a:rPr lang="en-US" b="1" dirty="0"/>
              <a:t>ELK stack</a:t>
            </a:r>
            <a:r>
              <a:rPr lang="en-US" dirty="0"/>
              <a:t>. They are used for searching, analyzing, and visualizing log data in a real time.</a:t>
            </a:r>
          </a:p>
        </p:txBody>
      </p:sp>
    </p:spTree>
    <p:extLst>
      <p:ext uri="{BB962C8B-B14F-4D97-AF65-F5344CB8AC3E}">
        <p14:creationId xmlns:p14="http://schemas.microsoft.com/office/powerpoint/2010/main" val="316797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533400"/>
          </a:xfrm>
        </p:spPr>
        <p:txBody>
          <a:bodyPr>
            <a:normAutofit fontScale="90000"/>
          </a:bodyPr>
          <a:lstStyle/>
          <a:p>
            <a:r>
              <a:rPr lang="en-US" dirty="0" smtClean="0"/>
              <a:t>ELK Stack</a:t>
            </a:r>
            <a:endParaRPr lang="en-US" dirty="0"/>
          </a:p>
        </p:txBody>
      </p:sp>
      <p:sp>
        <p:nvSpPr>
          <p:cNvPr id="3" name="Subtitle 2"/>
          <p:cNvSpPr>
            <a:spLocks noGrp="1"/>
          </p:cNvSpPr>
          <p:nvPr>
            <p:ph type="subTitle" idx="1"/>
          </p:nvPr>
        </p:nvSpPr>
        <p:spPr>
          <a:xfrm>
            <a:off x="533400" y="1066800"/>
            <a:ext cx="7239000" cy="4572000"/>
          </a:xfrm>
        </p:spPr>
        <p:txBody>
          <a:bodyPr>
            <a:normAutofit fontScale="92500"/>
          </a:bodyPr>
          <a:lstStyle/>
          <a:p>
            <a:r>
              <a:rPr lang="en-US" b="1" dirty="0" err="1" smtClean="0"/>
              <a:t>Elasticsearch</a:t>
            </a:r>
            <a:r>
              <a:rPr lang="en-US" dirty="0"/>
              <a:t> is a distributed, JSON-based </a:t>
            </a:r>
            <a:r>
              <a:rPr lang="en-US" i="1" dirty="0"/>
              <a:t>search and analytics engine</a:t>
            </a:r>
            <a:r>
              <a:rPr lang="en-US" dirty="0"/>
              <a:t> designed for horizontal scalability, maximum reliability, and easy management.</a:t>
            </a:r>
          </a:p>
          <a:p>
            <a:r>
              <a:rPr lang="en-US" b="1" dirty="0" err="1"/>
              <a:t>Logstash</a:t>
            </a:r>
            <a:r>
              <a:rPr lang="en-US" dirty="0"/>
              <a:t> is a dynamic </a:t>
            </a:r>
            <a:r>
              <a:rPr lang="en-US" i="1" dirty="0"/>
              <a:t>data collection pipeline</a:t>
            </a:r>
            <a:r>
              <a:rPr lang="en-US" dirty="0"/>
              <a:t> with an extensible plugin ecosystem and strong </a:t>
            </a:r>
            <a:r>
              <a:rPr lang="en-US" dirty="0" err="1"/>
              <a:t>Elasticsearch</a:t>
            </a:r>
            <a:r>
              <a:rPr lang="en-US" dirty="0"/>
              <a:t> synergy.</a:t>
            </a:r>
          </a:p>
          <a:p>
            <a:r>
              <a:rPr lang="en-US" b="1" dirty="0" err="1"/>
              <a:t>Kibana</a:t>
            </a:r>
            <a:r>
              <a:rPr lang="en-US" dirty="0"/>
              <a:t> gives the </a:t>
            </a:r>
            <a:r>
              <a:rPr lang="en-US" i="1" dirty="0"/>
              <a:t>visualization</a:t>
            </a:r>
            <a:r>
              <a:rPr lang="en-US" dirty="0"/>
              <a:t> of data through a UI.</a:t>
            </a:r>
          </a:p>
        </p:txBody>
      </p:sp>
    </p:spTree>
    <p:extLst>
      <p:ext uri="{BB962C8B-B14F-4D97-AF65-F5344CB8AC3E}">
        <p14:creationId xmlns:p14="http://schemas.microsoft.com/office/powerpoint/2010/main" val="33611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533400"/>
          </a:xfrm>
        </p:spPr>
        <p:txBody>
          <a:bodyPr>
            <a:normAutofit fontScale="90000"/>
          </a:bodyPr>
          <a:lstStyle/>
          <a:p>
            <a:r>
              <a:rPr lang="en-US" dirty="0" smtClean="0"/>
              <a:t>ELK Stack</a:t>
            </a:r>
            <a:endParaRPr lang="en-US" dirty="0"/>
          </a:p>
        </p:txBody>
      </p:sp>
      <p:sp>
        <p:nvSpPr>
          <p:cNvPr id="3" name="Subtitle 2"/>
          <p:cNvSpPr>
            <a:spLocks noGrp="1"/>
          </p:cNvSpPr>
          <p:nvPr>
            <p:ph type="subTitle" idx="1"/>
          </p:nvPr>
        </p:nvSpPr>
        <p:spPr>
          <a:xfrm>
            <a:off x="533400" y="1066800"/>
            <a:ext cx="7239000" cy="4572000"/>
          </a:xfrm>
        </p:spPr>
        <p:txBody>
          <a:bodyPr>
            <a:normAutofit fontScale="92500"/>
          </a:bodyPr>
          <a:lstStyle/>
          <a:p>
            <a:r>
              <a:rPr lang="en-US" b="1" dirty="0" err="1" smtClean="0"/>
              <a:t>Elasticsearch</a:t>
            </a:r>
            <a:r>
              <a:rPr lang="en-US" dirty="0"/>
              <a:t> is a distributed, JSON-based </a:t>
            </a:r>
            <a:r>
              <a:rPr lang="en-US" i="1" dirty="0"/>
              <a:t>search and analytics engine</a:t>
            </a:r>
            <a:r>
              <a:rPr lang="en-US" dirty="0"/>
              <a:t> designed for horizontal scalability, maximum reliability, and easy management.</a:t>
            </a:r>
          </a:p>
          <a:p>
            <a:r>
              <a:rPr lang="en-US" b="1" dirty="0" err="1"/>
              <a:t>Logstash</a:t>
            </a:r>
            <a:r>
              <a:rPr lang="en-US" dirty="0"/>
              <a:t> is a dynamic </a:t>
            </a:r>
            <a:r>
              <a:rPr lang="en-US" i="1" dirty="0"/>
              <a:t>data collection pipeline</a:t>
            </a:r>
            <a:r>
              <a:rPr lang="en-US" dirty="0"/>
              <a:t> with an extensible plugin ecosystem and strong </a:t>
            </a:r>
            <a:r>
              <a:rPr lang="en-US" dirty="0" err="1"/>
              <a:t>Elasticsearch</a:t>
            </a:r>
            <a:r>
              <a:rPr lang="en-US" dirty="0"/>
              <a:t> synergy.</a:t>
            </a:r>
          </a:p>
          <a:p>
            <a:r>
              <a:rPr lang="en-US" b="1" dirty="0" err="1"/>
              <a:t>Kibana</a:t>
            </a:r>
            <a:r>
              <a:rPr lang="en-US" dirty="0"/>
              <a:t> gives the </a:t>
            </a:r>
            <a:r>
              <a:rPr lang="en-US" i="1" dirty="0"/>
              <a:t>visualization</a:t>
            </a:r>
            <a:r>
              <a:rPr lang="en-US" dirty="0"/>
              <a:t> of data through a UI.</a:t>
            </a:r>
          </a:p>
        </p:txBody>
      </p:sp>
    </p:spTree>
    <p:extLst>
      <p:ext uri="{BB962C8B-B14F-4D97-AF65-F5344CB8AC3E}">
        <p14:creationId xmlns:p14="http://schemas.microsoft.com/office/powerpoint/2010/main" val="240088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533400"/>
          </a:xfrm>
        </p:spPr>
        <p:txBody>
          <a:bodyPr>
            <a:normAutofit fontScale="90000"/>
          </a:bodyPr>
          <a:lstStyle/>
          <a:p>
            <a:r>
              <a:rPr lang="en-US" b="1" dirty="0" smtClean="0"/>
              <a:t>ELK Stack Architecture</a:t>
            </a:r>
            <a:endParaRPr lang="en-US" b="1" dirty="0"/>
          </a:p>
        </p:txBody>
      </p:sp>
      <p:sp>
        <p:nvSpPr>
          <p:cNvPr id="3" name="Subtitle 2"/>
          <p:cNvSpPr>
            <a:spLocks noGrp="1"/>
          </p:cNvSpPr>
          <p:nvPr>
            <p:ph type="subTitle" idx="1"/>
          </p:nvPr>
        </p:nvSpPr>
        <p:spPr>
          <a:xfrm>
            <a:off x="533400" y="1066800"/>
            <a:ext cx="7696200" cy="1524000"/>
          </a:xfrm>
        </p:spPr>
        <p:txBody>
          <a:bodyPr>
            <a:normAutofit fontScale="85000" lnSpcReduction="20000"/>
          </a:bodyPr>
          <a:lstStyle/>
          <a:p>
            <a:r>
              <a:rPr lang="en-US" dirty="0" err="1" smtClean="0"/>
              <a:t>Logstash</a:t>
            </a:r>
            <a:r>
              <a:rPr lang="en-US" dirty="0" smtClean="0"/>
              <a:t> </a:t>
            </a:r>
            <a:r>
              <a:rPr lang="en-US" dirty="0"/>
              <a:t>processes the application log files based on the filter criteria we set and sends those logs to </a:t>
            </a:r>
            <a:r>
              <a:rPr lang="en-US" dirty="0" err="1"/>
              <a:t>Elasticsearch</a:t>
            </a:r>
            <a:r>
              <a:rPr lang="en-US" dirty="0"/>
              <a:t>. Through </a:t>
            </a:r>
            <a:r>
              <a:rPr lang="en-US" dirty="0" err="1"/>
              <a:t>Kibana</a:t>
            </a:r>
            <a:r>
              <a:rPr lang="en-US" dirty="0"/>
              <a:t>, we view and analyze those logs when required.</a:t>
            </a:r>
          </a:p>
        </p:txBody>
      </p:sp>
    </p:spTree>
    <p:extLst>
      <p:ext uri="{BB962C8B-B14F-4D97-AF65-F5344CB8AC3E}">
        <p14:creationId xmlns:p14="http://schemas.microsoft.com/office/powerpoint/2010/main" val="150275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533400"/>
          </a:xfrm>
        </p:spPr>
        <p:txBody>
          <a:bodyPr>
            <a:normAutofit fontScale="90000"/>
          </a:bodyPr>
          <a:lstStyle/>
          <a:p>
            <a:r>
              <a:rPr lang="en-US" dirty="0" smtClean="0"/>
              <a:t>ELK Stack</a:t>
            </a:r>
            <a:endParaRPr lang="en-US" dirty="0"/>
          </a:p>
        </p:txBody>
      </p:sp>
      <p:sp>
        <p:nvSpPr>
          <p:cNvPr id="4" name="Subtitle 3"/>
          <p:cNvSpPr>
            <a:spLocks noGrp="1"/>
          </p:cNvSpPr>
          <p:nvPr>
            <p:ph type="subTitle" idx="1"/>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15" y="990600"/>
            <a:ext cx="839372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00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533400"/>
          </a:xfrm>
        </p:spPr>
        <p:txBody>
          <a:bodyPr>
            <a:normAutofit fontScale="90000"/>
          </a:bodyPr>
          <a:lstStyle/>
          <a:p>
            <a:r>
              <a:rPr lang="en-US" b="1" dirty="0" smtClean="0"/>
              <a:t>ELK Stack Architecture</a:t>
            </a:r>
            <a:endParaRPr lang="en-US" b="1" dirty="0"/>
          </a:p>
        </p:txBody>
      </p:sp>
      <p:sp>
        <p:nvSpPr>
          <p:cNvPr id="3" name="Subtitle 2"/>
          <p:cNvSpPr>
            <a:spLocks noGrp="1"/>
          </p:cNvSpPr>
          <p:nvPr>
            <p:ph type="subTitle" idx="1"/>
          </p:nvPr>
        </p:nvSpPr>
        <p:spPr>
          <a:xfrm>
            <a:off x="533400" y="1066800"/>
            <a:ext cx="7696200" cy="1524000"/>
          </a:xfrm>
        </p:spPr>
        <p:txBody>
          <a:bodyPr>
            <a:normAutofit fontScale="77500" lnSpcReduction="20000"/>
          </a:bodyPr>
          <a:lstStyle/>
          <a:p>
            <a:r>
              <a:rPr lang="en-US" dirty="0" err="1" smtClean="0"/>
              <a:t>Logstash</a:t>
            </a:r>
            <a:r>
              <a:rPr lang="en-US" dirty="0" smtClean="0"/>
              <a:t> </a:t>
            </a:r>
            <a:r>
              <a:rPr lang="en-US" dirty="0"/>
              <a:t>processes the application log files based on the filter criteria we set and sends those logs to </a:t>
            </a:r>
            <a:r>
              <a:rPr lang="en-US" dirty="0" err="1"/>
              <a:t>Elasticsearch</a:t>
            </a:r>
            <a:r>
              <a:rPr lang="en-US" dirty="0"/>
              <a:t>. </a:t>
            </a:r>
            <a:endParaRPr lang="en-US" dirty="0" smtClean="0"/>
          </a:p>
          <a:p>
            <a:r>
              <a:rPr lang="en-US" dirty="0" smtClean="0"/>
              <a:t>Through </a:t>
            </a:r>
            <a:r>
              <a:rPr lang="en-US" dirty="0" err="1"/>
              <a:t>Kibana</a:t>
            </a:r>
            <a:r>
              <a:rPr lang="en-US" dirty="0"/>
              <a:t>, we view and analyze those logs when required.</a:t>
            </a:r>
          </a:p>
        </p:txBody>
      </p:sp>
    </p:spTree>
    <p:extLst>
      <p:ext uri="{BB962C8B-B14F-4D97-AF65-F5344CB8AC3E}">
        <p14:creationId xmlns:p14="http://schemas.microsoft.com/office/powerpoint/2010/main" val="115778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533400"/>
          </a:xfrm>
        </p:spPr>
        <p:txBody>
          <a:bodyPr>
            <a:normAutofit fontScale="90000"/>
          </a:bodyPr>
          <a:lstStyle/>
          <a:p>
            <a:r>
              <a:rPr lang="en-US" b="1" dirty="0" smtClean="0"/>
              <a:t>ELK </a:t>
            </a:r>
            <a:r>
              <a:rPr lang="en-US" b="1" dirty="0" smtClean="0"/>
              <a:t>Configuration</a:t>
            </a:r>
            <a:endParaRPr lang="en-US" b="1" dirty="0"/>
          </a:p>
        </p:txBody>
      </p:sp>
      <p:sp>
        <p:nvSpPr>
          <p:cNvPr id="3" name="Subtitle 2"/>
          <p:cNvSpPr>
            <a:spLocks noGrp="1"/>
          </p:cNvSpPr>
          <p:nvPr>
            <p:ph type="subTitle" idx="1"/>
          </p:nvPr>
        </p:nvSpPr>
        <p:spPr>
          <a:xfrm>
            <a:off x="457200" y="685800"/>
            <a:ext cx="8305800" cy="5943600"/>
          </a:xfrm>
        </p:spPr>
        <p:txBody>
          <a:bodyPr>
            <a:normAutofit fontScale="62500" lnSpcReduction="20000"/>
          </a:bodyPr>
          <a:lstStyle/>
          <a:p>
            <a:pPr algn="l"/>
            <a:r>
              <a:rPr lang="en-US" b="1" dirty="0" smtClean="0"/>
              <a:t>Follow below steps to configure ELK Stack</a:t>
            </a:r>
          </a:p>
          <a:p>
            <a:pPr algn="l"/>
            <a:endParaRPr lang="en-US" b="1" dirty="0" smtClean="0"/>
          </a:p>
          <a:p>
            <a:pPr algn="l"/>
            <a:r>
              <a:rPr lang="en-US" b="1" dirty="0" smtClean="0"/>
              <a:t>ELK </a:t>
            </a:r>
            <a:r>
              <a:rPr lang="en-US" b="1" dirty="0"/>
              <a:t>Configuration</a:t>
            </a:r>
          </a:p>
          <a:p>
            <a:pPr algn="l"/>
            <a:r>
              <a:rPr lang="en-US" dirty="0"/>
              <a:t>All these three tools are based on JVM and before start installing them, please verify that JDK has been properly configured. Check that standard JDK 1.8 installation, JAVA_HOME and PATH set up is already done</a:t>
            </a:r>
            <a:r>
              <a:rPr lang="en-US" dirty="0" smtClean="0"/>
              <a:t>.</a:t>
            </a:r>
          </a:p>
          <a:p>
            <a:pPr algn="l"/>
            <a:endParaRPr lang="en-US" dirty="0"/>
          </a:p>
          <a:p>
            <a:pPr algn="l"/>
            <a:r>
              <a:rPr lang="en-US" b="1" u="sng" dirty="0" err="1"/>
              <a:t>Elasticsearch</a:t>
            </a:r>
            <a:endParaRPr lang="en-US" b="1" u="sng" dirty="0"/>
          </a:p>
          <a:p>
            <a:pPr marL="457200" indent="-457200" algn="l">
              <a:buFont typeface="Arial" pitchFamily="34" charset="0"/>
              <a:buChar char="•"/>
            </a:pPr>
            <a:r>
              <a:rPr lang="en-US" dirty="0"/>
              <a:t>Download latest version of </a:t>
            </a:r>
            <a:r>
              <a:rPr lang="en-US" dirty="0" err="1"/>
              <a:t>Elasticsearch</a:t>
            </a:r>
            <a:r>
              <a:rPr lang="en-US" dirty="0"/>
              <a:t> </a:t>
            </a:r>
            <a:r>
              <a:rPr lang="en-US" dirty="0" smtClean="0"/>
              <a:t>Tool and </a:t>
            </a:r>
            <a:r>
              <a:rPr lang="en-US" dirty="0"/>
              <a:t>unzip it any folder.</a:t>
            </a:r>
          </a:p>
          <a:p>
            <a:pPr marL="457200" indent="-457200" algn="l">
              <a:buFont typeface="Arial" pitchFamily="34" charset="0"/>
              <a:buChar char="•"/>
            </a:pPr>
            <a:r>
              <a:rPr lang="en-US" dirty="0"/>
              <a:t>Run bin\elasticsearch.bat from command prompt.</a:t>
            </a:r>
          </a:p>
          <a:p>
            <a:pPr marL="457200" indent="-457200" algn="l">
              <a:buFont typeface="Arial" pitchFamily="34" charset="0"/>
              <a:buChar char="•"/>
            </a:pPr>
            <a:r>
              <a:rPr lang="en-US" dirty="0"/>
              <a:t>By default, it would start at </a:t>
            </a:r>
            <a:r>
              <a:rPr lang="en-US" dirty="0">
                <a:hlinkClick r:id="rId2"/>
              </a:rPr>
              <a:t>http://</a:t>
            </a:r>
            <a:r>
              <a:rPr lang="en-US" dirty="0" smtClean="0">
                <a:hlinkClick r:id="rId2"/>
              </a:rPr>
              <a:t>localhost:9200</a:t>
            </a:r>
            <a:endParaRPr lang="en-US" dirty="0" smtClean="0"/>
          </a:p>
          <a:p>
            <a:pPr algn="l"/>
            <a:endParaRPr lang="en-US" dirty="0"/>
          </a:p>
          <a:p>
            <a:pPr algn="l"/>
            <a:r>
              <a:rPr lang="en-US" b="1" u="sng" dirty="0" err="1"/>
              <a:t>Kibana</a:t>
            </a:r>
            <a:endParaRPr lang="en-US" b="1" u="sng" dirty="0"/>
          </a:p>
          <a:p>
            <a:pPr marL="457200" indent="-457200" algn="l">
              <a:buFont typeface="Arial" pitchFamily="34" charset="0"/>
              <a:buChar char="•"/>
            </a:pPr>
            <a:r>
              <a:rPr lang="en-US" dirty="0"/>
              <a:t>Download the latest distribution </a:t>
            </a:r>
            <a:r>
              <a:rPr lang="en-US" dirty="0" smtClean="0"/>
              <a:t>and </a:t>
            </a:r>
            <a:r>
              <a:rPr lang="en-US" dirty="0"/>
              <a:t>unzip into any folder.</a:t>
            </a:r>
          </a:p>
          <a:p>
            <a:pPr marL="457200" indent="-457200" algn="l">
              <a:buFont typeface="Arial" pitchFamily="34" charset="0"/>
              <a:buChar char="•"/>
            </a:pPr>
            <a:r>
              <a:rPr lang="en-US" dirty="0"/>
              <a:t>Open </a:t>
            </a:r>
            <a:r>
              <a:rPr lang="en-US" dirty="0" err="1"/>
              <a:t>config</a:t>
            </a:r>
            <a:r>
              <a:rPr lang="en-US" dirty="0"/>
              <a:t>/</a:t>
            </a:r>
            <a:r>
              <a:rPr lang="en-US" dirty="0" err="1"/>
              <a:t>kibana.yml</a:t>
            </a:r>
            <a:r>
              <a:rPr lang="en-US" dirty="0"/>
              <a:t> in an editor and set elasticsearch.url to point at your </a:t>
            </a:r>
            <a:r>
              <a:rPr lang="en-US" dirty="0" err="1"/>
              <a:t>Elasticsearch</a:t>
            </a:r>
            <a:r>
              <a:rPr lang="en-US" dirty="0"/>
              <a:t> instance. In our case as we will use the local instance just uncomment elasticsearch.url: "http://localhost:9200"</a:t>
            </a:r>
          </a:p>
          <a:p>
            <a:pPr marL="457200" indent="-457200" algn="l">
              <a:buFont typeface="Arial" pitchFamily="34" charset="0"/>
              <a:buChar char="•"/>
            </a:pPr>
            <a:r>
              <a:rPr lang="en-US" dirty="0"/>
              <a:t>Run bin\kibana.bat from command prompt.</a:t>
            </a:r>
          </a:p>
          <a:p>
            <a:pPr marL="457200" indent="-457200" algn="l">
              <a:buFont typeface="Arial" pitchFamily="34" charset="0"/>
              <a:buChar char="•"/>
            </a:pPr>
            <a:r>
              <a:rPr lang="en-US" dirty="0"/>
              <a:t>Once started successfully, </a:t>
            </a:r>
            <a:r>
              <a:rPr lang="en-US" dirty="0" err="1"/>
              <a:t>Kibana</a:t>
            </a:r>
            <a:r>
              <a:rPr lang="en-US" dirty="0"/>
              <a:t> will start on default port 5601 and </a:t>
            </a:r>
            <a:r>
              <a:rPr lang="en-US" dirty="0" err="1"/>
              <a:t>Kibana</a:t>
            </a:r>
            <a:r>
              <a:rPr lang="en-US" dirty="0"/>
              <a:t> UI will be available at </a:t>
            </a:r>
            <a:r>
              <a:rPr lang="en-US" dirty="0">
                <a:hlinkClick r:id="rId3"/>
              </a:rPr>
              <a:t>http://</a:t>
            </a:r>
            <a:r>
              <a:rPr lang="en-US" dirty="0" smtClean="0">
                <a:hlinkClick r:id="rId3"/>
              </a:rPr>
              <a:t>localhost:5601</a:t>
            </a:r>
            <a:endParaRPr lang="en-US" dirty="0"/>
          </a:p>
        </p:txBody>
      </p:sp>
    </p:spTree>
    <p:extLst>
      <p:ext uri="{BB962C8B-B14F-4D97-AF65-F5344CB8AC3E}">
        <p14:creationId xmlns:p14="http://schemas.microsoft.com/office/powerpoint/2010/main" val="2451765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262</Words>
  <Application>Microsoft Office PowerPoint</Application>
  <PresentationFormat>On-screen Show (4:3)</PresentationFormat>
  <Paragraphs>54</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Package</vt:lpstr>
      <vt:lpstr>ELK</vt:lpstr>
      <vt:lpstr>What is ELK?</vt:lpstr>
      <vt:lpstr>What is ELK?</vt:lpstr>
      <vt:lpstr>ELK Stack</vt:lpstr>
      <vt:lpstr>ELK Stack</vt:lpstr>
      <vt:lpstr>ELK Stack Architecture</vt:lpstr>
      <vt:lpstr>ELK Stack</vt:lpstr>
      <vt:lpstr>ELK Stack Architecture</vt:lpstr>
      <vt:lpstr>ELK Configuration</vt:lpstr>
      <vt:lpstr>ELK Configuration</vt:lpstr>
      <vt:lpstr>Procedure</vt:lpstr>
      <vt:lpstr>Kibana Configurations to view log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dc:title>
  <dc:creator>Admin</dc:creator>
  <cp:lastModifiedBy>Admin</cp:lastModifiedBy>
  <cp:revision>17</cp:revision>
  <dcterms:created xsi:type="dcterms:W3CDTF">2018-06-07T15:54:11Z</dcterms:created>
  <dcterms:modified xsi:type="dcterms:W3CDTF">2018-06-07T21:50:36Z</dcterms:modified>
</cp:coreProperties>
</file>