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7d35c1f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7d35c1f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7d512016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7d512016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7d512016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7d512016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7d512016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7d512016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7d512016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7d512016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7d512016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7d512016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7d512016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7d512016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7d512016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7d512016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Pytorch Implementation of Neural Style Transfer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7" name="Google Shape;87;p13"/>
          <p:cNvSpPr txBox="1"/>
          <p:nvPr>
            <p:ph type="ctrTitle"/>
          </p:nvPr>
        </p:nvSpPr>
        <p:spPr>
          <a:xfrm>
            <a:off x="811525" y="411875"/>
            <a:ext cx="7688100" cy="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Style Transfer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00" y="2159750"/>
            <a:ext cx="8839202" cy="1947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729450" y="1322450"/>
            <a:ext cx="76881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</a:t>
            </a:r>
            <a:endParaRPr/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729625" y="2501425"/>
            <a:ext cx="7688100" cy="14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Clone the repository.</a:t>
            </a:r>
            <a:endParaRPr b="1"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Github li</a:t>
            </a:r>
            <a:r>
              <a:rPr lang="en" sz="2400">
                <a:solidFill>
                  <a:srgbClr val="FF0000"/>
                </a:solidFill>
              </a:rPr>
              <a:t>nk given below in description.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95" name="Google Shape;95;p14"/>
          <p:cNvSpPr txBox="1"/>
          <p:nvPr>
            <p:ph type="ctrTitle"/>
          </p:nvPr>
        </p:nvSpPr>
        <p:spPr>
          <a:xfrm>
            <a:off x="811525" y="411875"/>
            <a:ext cx="7688100" cy="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Style Transfer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ctrTitle"/>
          </p:nvPr>
        </p:nvSpPr>
        <p:spPr>
          <a:xfrm>
            <a:off x="729450" y="1322450"/>
            <a:ext cx="76881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</a:t>
            </a:r>
            <a:endParaRPr/>
          </a:p>
        </p:txBody>
      </p:sp>
      <p:sp>
        <p:nvSpPr>
          <p:cNvPr id="101" name="Google Shape;101;p15"/>
          <p:cNvSpPr txBox="1"/>
          <p:nvPr>
            <p:ph idx="1" type="subTitle"/>
          </p:nvPr>
        </p:nvSpPr>
        <p:spPr>
          <a:xfrm>
            <a:off x="700675" y="2039300"/>
            <a:ext cx="7909800" cy="24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Download the pre-trained model using the cmd.</a:t>
            </a:r>
            <a:endParaRPr b="1"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Change your pwd to </a:t>
            </a:r>
            <a:r>
              <a:rPr b="1" lang="en" sz="2400">
                <a:highlight>
                  <a:srgbClr val="FFFFFF"/>
                </a:highlight>
              </a:rPr>
              <a:t>experiments folder</a:t>
            </a:r>
            <a:endParaRPr b="1" sz="2400"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cd Neural-Style-Transfer/experiments</a:t>
            </a:r>
            <a:endParaRPr b="1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2. 	Run below Cmd to download model</a:t>
            </a:r>
            <a:endParaRPr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bash models/download_model.sh</a:t>
            </a:r>
            <a:endParaRPr b="1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highlight>
                <a:schemeClr val="lt2"/>
              </a:highlight>
            </a:endParaRPr>
          </a:p>
        </p:txBody>
      </p:sp>
      <p:sp>
        <p:nvSpPr>
          <p:cNvPr id="102" name="Google Shape;102;p15"/>
          <p:cNvSpPr txBox="1"/>
          <p:nvPr>
            <p:ph type="ctrTitle"/>
          </p:nvPr>
        </p:nvSpPr>
        <p:spPr>
          <a:xfrm>
            <a:off x="811525" y="411875"/>
            <a:ext cx="7688100" cy="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Style Transfer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ctrTitle"/>
          </p:nvPr>
        </p:nvSpPr>
        <p:spPr>
          <a:xfrm>
            <a:off x="729450" y="1322450"/>
            <a:ext cx="76881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</a:t>
            </a:r>
            <a:endParaRPr/>
          </a:p>
        </p:txBody>
      </p:sp>
      <p:sp>
        <p:nvSpPr>
          <p:cNvPr id="108" name="Google Shape;108;p16"/>
          <p:cNvSpPr txBox="1"/>
          <p:nvPr>
            <p:ph idx="1" type="subTitle"/>
          </p:nvPr>
        </p:nvSpPr>
        <p:spPr>
          <a:xfrm>
            <a:off x="729625" y="2501425"/>
            <a:ext cx="7909800" cy="19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Install the packages required from </a:t>
            </a:r>
            <a:r>
              <a:rPr b="1" lang="en" sz="2400">
                <a:highlight>
                  <a:srgbClr val="FFFFFF"/>
                </a:highlight>
              </a:rPr>
              <a:t>requirements.txt  </a:t>
            </a:r>
            <a:r>
              <a:rPr b="1" lang="en" sz="2400"/>
              <a:t>file.</a:t>
            </a:r>
            <a:endParaRPr b="1" sz="2400"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pip install -r requirements.txt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highlight>
                <a:schemeClr val="lt2"/>
              </a:highlight>
            </a:endParaRPr>
          </a:p>
        </p:txBody>
      </p:sp>
      <p:sp>
        <p:nvSpPr>
          <p:cNvPr id="109" name="Google Shape;109;p16"/>
          <p:cNvSpPr txBox="1"/>
          <p:nvPr>
            <p:ph type="ctrTitle"/>
          </p:nvPr>
        </p:nvSpPr>
        <p:spPr>
          <a:xfrm>
            <a:off x="811525" y="411875"/>
            <a:ext cx="7688100" cy="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Style Transfer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ctrTitle"/>
          </p:nvPr>
        </p:nvSpPr>
        <p:spPr>
          <a:xfrm>
            <a:off x="729450" y="1322450"/>
            <a:ext cx="76881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</a:t>
            </a:r>
            <a:endParaRPr/>
          </a:p>
        </p:txBody>
      </p:sp>
      <p:sp>
        <p:nvSpPr>
          <p:cNvPr id="115" name="Google Shape;115;p17"/>
          <p:cNvSpPr txBox="1"/>
          <p:nvPr>
            <p:ph idx="1" type="subTitle"/>
          </p:nvPr>
        </p:nvSpPr>
        <p:spPr>
          <a:xfrm>
            <a:off x="634150" y="2037800"/>
            <a:ext cx="8378100" cy="28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Run demo on your Webcam.</a:t>
            </a:r>
            <a:endParaRPr b="1"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Change your pwd to </a:t>
            </a:r>
            <a:r>
              <a:rPr b="1" lang="en" sz="2400">
                <a:highlight>
                  <a:srgbClr val="FFFFFF"/>
                </a:highlight>
              </a:rPr>
              <a:t>experiments folder</a:t>
            </a:r>
            <a:endParaRPr b="1" sz="2400"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cd Neural-Style-Transfer/experiments</a:t>
            </a:r>
            <a:endParaRPr b="1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Run the below cmd to real time webcam implementation</a:t>
            </a:r>
            <a:endParaRPr b="1" sz="2400"/>
          </a:p>
          <a:p>
            <a:pPr indent="30480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python camera_demo.py demo --model models/21styles.model</a:t>
            </a:r>
            <a:endParaRPr b="1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highlight>
                <a:schemeClr val="lt2"/>
              </a:highlight>
            </a:endParaRPr>
          </a:p>
        </p:txBody>
      </p:sp>
      <p:sp>
        <p:nvSpPr>
          <p:cNvPr id="116" name="Google Shape;116;p17"/>
          <p:cNvSpPr txBox="1"/>
          <p:nvPr>
            <p:ph type="ctrTitle"/>
          </p:nvPr>
        </p:nvSpPr>
        <p:spPr>
          <a:xfrm>
            <a:off x="811525" y="411875"/>
            <a:ext cx="7688100" cy="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Style Transfer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ctrTitle"/>
          </p:nvPr>
        </p:nvSpPr>
        <p:spPr>
          <a:xfrm>
            <a:off x="729450" y="1322450"/>
            <a:ext cx="76881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</a:t>
            </a:r>
            <a:endParaRPr/>
          </a:p>
        </p:txBody>
      </p:sp>
      <p:sp>
        <p:nvSpPr>
          <p:cNvPr id="122" name="Google Shape;122;p18"/>
          <p:cNvSpPr txBox="1"/>
          <p:nvPr>
            <p:ph idx="1" type="subTitle"/>
          </p:nvPr>
        </p:nvSpPr>
        <p:spPr>
          <a:xfrm>
            <a:off x="133025" y="2037800"/>
            <a:ext cx="8879100" cy="28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Style transfer on Images</a:t>
            </a:r>
            <a:endParaRPr b="1" sz="2400"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python main.py eval --content-image images/content/venice-boat.jpg --style-image</a:t>
            </a:r>
            <a:r>
              <a:rPr b="1" lang="en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images/21styles/candy.jpg --model models/21styles.model --content-size 720</a:t>
            </a:r>
            <a:endParaRPr b="1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Images used are in  </a:t>
            </a:r>
            <a:r>
              <a:rPr b="1" lang="en" sz="2400">
                <a:highlight>
                  <a:srgbClr val="FFFFFF"/>
                </a:highlight>
              </a:rPr>
              <a:t>experiments/images/content</a:t>
            </a:r>
            <a:r>
              <a:rPr b="1" lang="en" sz="2400"/>
              <a:t>  folder</a:t>
            </a:r>
            <a:endParaRPr b="1"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Styles </a:t>
            </a:r>
            <a:r>
              <a:rPr b="1" lang="en" sz="2400"/>
              <a:t>used are in  </a:t>
            </a:r>
            <a:r>
              <a:rPr b="1" lang="en" sz="2400">
                <a:highlight>
                  <a:srgbClr val="FFFFFF"/>
                </a:highlight>
              </a:rPr>
              <a:t>experiments/images/21styles</a:t>
            </a:r>
            <a:r>
              <a:rPr b="1" lang="en" sz="2400"/>
              <a:t>  folder</a:t>
            </a:r>
            <a:endParaRPr b="1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highlight>
                <a:schemeClr val="lt2"/>
              </a:highlight>
            </a:endParaRPr>
          </a:p>
        </p:txBody>
      </p:sp>
      <p:sp>
        <p:nvSpPr>
          <p:cNvPr id="123" name="Google Shape;123;p18"/>
          <p:cNvSpPr txBox="1"/>
          <p:nvPr>
            <p:ph type="ctrTitle"/>
          </p:nvPr>
        </p:nvSpPr>
        <p:spPr>
          <a:xfrm>
            <a:off x="811525" y="411875"/>
            <a:ext cx="7688100" cy="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Style Transfer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ctrTitle"/>
          </p:nvPr>
        </p:nvSpPr>
        <p:spPr>
          <a:xfrm>
            <a:off x="729450" y="1322450"/>
            <a:ext cx="76881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you can try it yourself.</a:t>
            </a:r>
            <a:endParaRPr/>
          </a:p>
        </p:txBody>
      </p:sp>
      <p:sp>
        <p:nvSpPr>
          <p:cNvPr id="129" name="Google Shape;129;p19"/>
          <p:cNvSpPr txBox="1"/>
          <p:nvPr>
            <p:ph idx="1" type="subTitle"/>
          </p:nvPr>
        </p:nvSpPr>
        <p:spPr>
          <a:xfrm>
            <a:off x="133025" y="2039325"/>
            <a:ext cx="88791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If you would to stylize your own photo, change the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--content-image path/to/your/photo</a:t>
            </a:r>
            <a:endParaRPr b="1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highlight>
                <a:schemeClr val="lt2"/>
              </a:highlight>
            </a:endParaRPr>
          </a:p>
        </p:txBody>
      </p:sp>
      <p:sp>
        <p:nvSpPr>
          <p:cNvPr id="130" name="Google Shape;130;p19"/>
          <p:cNvSpPr txBox="1"/>
          <p:nvPr>
            <p:ph type="ctrTitle"/>
          </p:nvPr>
        </p:nvSpPr>
        <p:spPr>
          <a:xfrm>
            <a:off x="811525" y="411875"/>
            <a:ext cx="7688100" cy="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Style Transfer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ctrTitle"/>
          </p:nvPr>
        </p:nvSpPr>
        <p:spPr>
          <a:xfrm>
            <a:off x="729450" y="1322450"/>
            <a:ext cx="76881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Thank you for </a:t>
            </a:r>
            <a:r>
              <a:rPr lang="en">
                <a:solidFill>
                  <a:srgbClr val="1155CC"/>
                </a:solidFill>
              </a:rPr>
              <a:t>watching.</a:t>
            </a:r>
            <a:r>
              <a:rPr lang="en">
                <a:solidFill>
                  <a:srgbClr val="1155CC"/>
                </a:solidFill>
              </a:rPr>
              <a:t> 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36" name="Google Shape;136;p20"/>
          <p:cNvSpPr txBox="1"/>
          <p:nvPr>
            <p:ph idx="1" type="subTitle"/>
          </p:nvPr>
        </p:nvSpPr>
        <p:spPr>
          <a:xfrm>
            <a:off x="216025" y="2159750"/>
            <a:ext cx="88791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7" name="Google Shape;137;p20"/>
          <p:cNvSpPr txBox="1"/>
          <p:nvPr>
            <p:ph type="ctrTitle"/>
          </p:nvPr>
        </p:nvSpPr>
        <p:spPr>
          <a:xfrm>
            <a:off x="811525" y="411875"/>
            <a:ext cx="7688100" cy="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Style Transfer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ctrTitle"/>
          </p:nvPr>
        </p:nvSpPr>
        <p:spPr>
          <a:xfrm>
            <a:off x="729450" y="1322450"/>
            <a:ext cx="76881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Thank you for watching. 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43" name="Google Shape;143;p21"/>
          <p:cNvSpPr txBox="1"/>
          <p:nvPr>
            <p:ph idx="1" type="subTitle"/>
          </p:nvPr>
        </p:nvSpPr>
        <p:spPr>
          <a:xfrm>
            <a:off x="216025" y="2159750"/>
            <a:ext cx="88791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1155CC"/>
                </a:solidFill>
                <a:latin typeface="Raleway"/>
                <a:ea typeface="Raleway"/>
                <a:cs typeface="Raleway"/>
                <a:sym typeface="Raleway"/>
              </a:rPr>
              <a:t>Like, Share and Subscribe to our channel and support us.</a:t>
            </a:r>
            <a:endParaRPr b="1" sz="4200">
              <a:solidFill>
                <a:srgbClr val="1155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1155CC"/>
                </a:solidFill>
                <a:latin typeface="Raleway"/>
                <a:ea typeface="Raleway"/>
                <a:cs typeface="Raleway"/>
                <a:sym typeface="Raleway"/>
              </a:rPr>
              <a:t>See you soon with another one.</a:t>
            </a:r>
            <a:endParaRPr b="1" sz="4200">
              <a:solidFill>
                <a:srgbClr val="1155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4" name="Google Shape;144;p21"/>
          <p:cNvSpPr txBox="1"/>
          <p:nvPr>
            <p:ph type="ctrTitle"/>
          </p:nvPr>
        </p:nvSpPr>
        <p:spPr>
          <a:xfrm>
            <a:off x="811525" y="411875"/>
            <a:ext cx="7688100" cy="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Style Transfer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