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Iot</a:t>
            </a:r>
            <a:r>
              <a:rPr lang="en-US" dirty="0"/>
              <a:t> camera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Chris Hansohn</a:t>
            </a:r>
          </a:p>
        </p:txBody>
      </p:sp>
    </p:spTree>
    <p:extLst>
      <p:ext uri="{BB962C8B-B14F-4D97-AF65-F5344CB8AC3E}">
        <p14:creationId xmlns:p14="http://schemas.microsoft.com/office/powerpoint/2010/main" val="151715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Raspberry Pi Zero W (Cheaper and smaller)</a:t>
            </a:r>
          </a:p>
        </p:txBody>
      </p:sp>
    </p:spTree>
    <p:extLst>
      <p:ext uri="{BB962C8B-B14F-4D97-AF65-F5344CB8AC3E}">
        <p14:creationId xmlns:p14="http://schemas.microsoft.com/office/powerpoint/2010/main" val="318262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86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online</a:t>
            </a:r>
          </a:p>
          <a:p>
            <a:r>
              <a:rPr lang="en-US" dirty="0"/>
              <a:t>Notified of motion</a:t>
            </a:r>
          </a:p>
        </p:txBody>
      </p:sp>
    </p:spTree>
    <p:extLst>
      <p:ext uri="{BB962C8B-B14F-4D97-AF65-F5344CB8AC3E}">
        <p14:creationId xmlns:p14="http://schemas.microsoft.com/office/powerpoint/2010/main" val="3572249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puppy</a:t>
            </a:r>
          </a:p>
        </p:txBody>
      </p:sp>
    </p:spTree>
    <p:extLst>
      <p:ext uri="{BB962C8B-B14F-4D97-AF65-F5344CB8AC3E}">
        <p14:creationId xmlns:p14="http://schemas.microsoft.com/office/powerpoint/2010/main" val="3692074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(Hardware)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Raspberry Pi 2</a:t>
            </a:r>
          </a:p>
          <a:p>
            <a:r>
              <a:rPr lang="en-US" dirty="0"/>
              <a:t>Xbox 360 Vision camera</a:t>
            </a:r>
          </a:p>
          <a:p>
            <a:r>
              <a:rPr lang="en-US" dirty="0"/>
              <a:t>USB Power Bank</a:t>
            </a:r>
          </a:p>
          <a:p>
            <a:r>
              <a:rPr lang="en-US" dirty="0"/>
              <a:t>Cloud (Server under my desk at home)</a:t>
            </a:r>
          </a:p>
        </p:txBody>
      </p:sp>
    </p:spTree>
    <p:extLst>
      <p:ext uri="{BB962C8B-B14F-4D97-AF65-F5344CB8AC3E}">
        <p14:creationId xmlns:p14="http://schemas.microsoft.com/office/powerpoint/2010/main" val="2508607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(Software)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Rasbian</a:t>
            </a:r>
            <a:endParaRPr lang="en-US" dirty="0"/>
          </a:p>
          <a:p>
            <a:r>
              <a:rPr lang="en-US" dirty="0"/>
              <a:t>Python 3</a:t>
            </a:r>
          </a:p>
          <a:p>
            <a:r>
              <a:rPr lang="en-US" dirty="0"/>
              <a:t>C#</a:t>
            </a:r>
          </a:p>
          <a:p>
            <a:r>
              <a:rPr lang="en-US" dirty="0"/>
              <a:t>HTML</a:t>
            </a:r>
          </a:p>
          <a:p>
            <a:r>
              <a:rPr lang="en-US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083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Scaleable</a:t>
            </a:r>
            <a:r>
              <a:rPr lang="en-US" dirty="0" smtClean="0"/>
              <a:t>/Reliable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Raspberry Pi does all the heavy lifting</a:t>
            </a:r>
          </a:p>
          <a:p>
            <a:r>
              <a:rPr lang="en-US" dirty="0" smtClean="0"/>
              <a:t>Server just handles the inner device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745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Ease of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</a:p>
          <a:p>
            <a:r>
              <a:rPr lang="en-US" dirty="0" smtClean="0"/>
              <a:t>Forget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553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sensitivity setting</a:t>
            </a:r>
          </a:p>
          <a:p>
            <a:r>
              <a:rPr lang="en-US" dirty="0" smtClean="0"/>
              <a:t>MQTT for disconnects</a:t>
            </a:r>
          </a:p>
          <a:p>
            <a:r>
              <a:rPr lang="en-US" dirty="0" smtClean="0"/>
              <a:t>Resolve spamming</a:t>
            </a:r>
          </a:p>
          <a:p>
            <a:r>
              <a:rPr lang="en-US" dirty="0" smtClean="0"/>
              <a:t>Auto run program on start (</a:t>
            </a:r>
            <a:r>
              <a:rPr lang="en-US" smtClean="0"/>
              <a:t>like Arduino)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8449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</TotalTime>
  <Words>100</Words>
  <Application>Microsoft Macintosh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</vt:lpstr>
      <vt:lpstr>Iot camera</vt:lpstr>
      <vt:lpstr>The goal</vt:lpstr>
      <vt:lpstr>Scenarios</vt:lpstr>
      <vt:lpstr>Why?</vt:lpstr>
      <vt:lpstr>What (Hardware)</vt:lpstr>
      <vt:lpstr>What (Software)</vt:lpstr>
      <vt:lpstr>Scaleable/Reliable</vt:lpstr>
      <vt:lpstr>Ease of use</vt:lpstr>
      <vt:lpstr>Future</vt:lpstr>
      <vt:lpstr>Different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camera</dc:title>
  <dc:creator>Chris Hansohn</dc:creator>
  <cp:lastModifiedBy>Hansohn, Chris P.</cp:lastModifiedBy>
  <cp:revision>2</cp:revision>
  <dcterms:created xsi:type="dcterms:W3CDTF">2017-05-10T21:13:44Z</dcterms:created>
  <dcterms:modified xsi:type="dcterms:W3CDTF">2017-05-10T22:38:52Z</dcterms:modified>
</cp:coreProperties>
</file>