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10"/>
  </p:handoutMasterIdLst>
  <p:sldIdLst>
    <p:sldId id="257" r:id="rId2"/>
    <p:sldId id="263" r:id="rId3"/>
    <p:sldId id="258" r:id="rId4"/>
    <p:sldId id="259" r:id="rId5"/>
    <p:sldId id="264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B454F-8EC1-4D8C-B9A5-5DBA8422DD88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B7B67-7963-4536-A07A-1E0735C50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557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D5B3711-EE53-4280-B4D5-D1EE5D7713E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A529923-FA0A-48EF-B86F-324FCC98C9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3711-EE53-4280-B4D5-D1EE5D7713E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923-FA0A-48EF-B86F-324FCC98C9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3711-EE53-4280-B4D5-D1EE5D7713E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923-FA0A-48EF-B86F-324FCC98C9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3711-EE53-4280-B4D5-D1EE5D7713E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923-FA0A-48EF-B86F-324FCC98C9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3711-EE53-4280-B4D5-D1EE5D7713E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923-FA0A-48EF-B86F-324FCC98C9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3711-EE53-4280-B4D5-D1EE5D7713E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923-FA0A-48EF-B86F-324FCC98C9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5B3711-EE53-4280-B4D5-D1EE5D7713E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A529923-FA0A-48EF-B86F-324FCC98C9F9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D5B3711-EE53-4280-B4D5-D1EE5D7713E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A529923-FA0A-48EF-B86F-324FCC98C9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3711-EE53-4280-B4D5-D1EE5D7713E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923-FA0A-48EF-B86F-324FCC98C9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3711-EE53-4280-B4D5-D1EE5D7713E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923-FA0A-48EF-B86F-324FCC98C9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3711-EE53-4280-B4D5-D1EE5D7713E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9923-FA0A-48EF-B86F-324FCC98C9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D5B3711-EE53-4280-B4D5-D1EE5D7713E1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A529923-FA0A-48EF-B86F-324FCC98C9F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RotexTgBot" TargetMode="External"/><Relationship Id="rId2" Type="http://schemas.openxmlformats.org/officeDocument/2006/relationships/hyperlink" Target="https://discord.com/api/oauth2/authorize?client_id=1088509697524519115&amp;permissions=8&amp;scope=bot%20applications.command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Ranger295/Rot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980728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«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Rotex</a:t>
            </a:r>
            <a:r>
              <a:rPr lang="ru-RU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»</a:t>
            </a:r>
            <a:endParaRPr lang="ru-RU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2680" y="1844824"/>
            <a:ext cx="7992888" cy="707886"/>
          </a:xfrm>
          <a:prstGeom prst="rect">
            <a:avLst/>
          </a:prstGeom>
        </p:spPr>
        <p:txBody>
          <a:bodyPr wrap="square">
            <a:prstTxWarp prst="textTriangleInverted">
              <a:avLst/>
            </a:prstTxWarp>
            <a:spAutoFit/>
          </a:bodyPr>
          <a:lstStyle/>
          <a:p>
            <a:pPr algn="ctr"/>
            <a:r>
              <a:rPr lang="ru-RU" sz="2000" b="1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Комплекс ботов для </a:t>
            </a:r>
            <a:r>
              <a:rPr lang="ru-RU" sz="2000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двусторонней Discord-Telegram связи</a:t>
            </a:r>
          </a:p>
          <a:p>
            <a:pPr algn="ctr"/>
            <a:r>
              <a:rPr lang="ru-RU" sz="2000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и создания общих каналов между Discord </a:t>
            </a:r>
            <a:r>
              <a:rPr lang="ru-RU" sz="2000" b="1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серверами</a:t>
            </a:r>
            <a:endParaRPr lang="ru-RU" sz="2000" b="1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778" y="2577068"/>
            <a:ext cx="455642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6263680" y="5026729"/>
            <a:ext cx="288032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ru-RU" sz="1400" spc="-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Проект выполнили</a:t>
            </a: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ru-RU" sz="1400" spc="-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Ученики 2 курса </a:t>
            </a: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ru-RU" sz="1400" spc="-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Лицея академии Яндекса:</a:t>
            </a: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ru-RU" sz="1400" spc="-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Урманов Даниил и</a:t>
            </a: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ru-RU" sz="1400" spc="-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Волобуев Михаил.</a:t>
            </a: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ru-RU" sz="1400" spc="-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Руководитель проекта:</a:t>
            </a: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ru-RU" sz="1400" spc="-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Борисова Мария </a:t>
            </a:r>
            <a:r>
              <a:rPr lang="ru-RU" sz="1400" spc="-1" dirty="0" smtClean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Валерьевна</a:t>
            </a:r>
            <a:endParaRPr lang="ru-RU" sz="1400" spc="-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29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2065" y="608440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Цели и задачи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349168"/>
            <a:ext cx="799288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u-RU" sz="2400" b="1" dirty="0" smtClean="0">
                <a:latin typeface="Bahnschrift" panose="020B0502040204020203" pitchFamily="34" charset="0"/>
              </a:rPr>
              <a:t>Проблема</a:t>
            </a:r>
            <a:endParaRPr lang="ru-RU" sz="2000" dirty="0">
              <a:latin typeface="Bahnschrift" panose="020B0502040204020203" pitchFamily="34" charset="0"/>
            </a:endParaRPr>
          </a:p>
          <a:p>
            <a:pPr algn="just"/>
            <a:r>
              <a:rPr lang="ru-RU" dirty="0" smtClean="0">
                <a:latin typeface="Bahnschrift" panose="020B0502040204020203" pitchFamily="34" charset="0"/>
              </a:rPr>
              <a:t>Главной проблемой большого количества соц. сетей у одного сообщества (к примеру, у группы по интересам есть и </a:t>
            </a:r>
            <a:r>
              <a:rPr lang="en-US" dirty="0" smtClean="0">
                <a:latin typeface="Bahnschrift" panose="020B0502040204020203" pitchFamily="34" charset="0"/>
              </a:rPr>
              <a:t>Discord </a:t>
            </a:r>
            <a:r>
              <a:rPr lang="ru-RU" dirty="0" smtClean="0">
                <a:latin typeface="Bahnschrift" panose="020B0502040204020203" pitchFamily="34" charset="0"/>
              </a:rPr>
              <a:t>сервер, и </a:t>
            </a:r>
            <a:r>
              <a:rPr lang="en-US" dirty="0" smtClean="0">
                <a:latin typeface="Bahnschrift" panose="020B0502040204020203" pitchFamily="34" charset="0"/>
              </a:rPr>
              <a:t>Telegram </a:t>
            </a:r>
            <a:r>
              <a:rPr lang="ru-RU" dirty="0" smtClean="0">
                <a:latin typeface="Bahnschrift" panose="020B0502040204020203" pitchFamily="34" charset="0"/>
              </a:rPr>
              <a:t>группа) является необходимость для участников присутствовать во всех соц. сетях сообщества для того, чтобы получить возможность общаться со всеми. Нередко членам сообществ приходится заводить новые аккаунты в мессенджерах для того, чтобы получить возможность поддерживать связь с группой по работе или интересам. </a:t>
            </a:r>
          </a:p>
          <a:p>
            <a:pPr algn="just"/>
            <a:endParaRPr lang="ru-RU" dirty="0" smtClean="0">
              <a:latin typeface="Bahnschrift" panose="020B05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u-RU" sz="2400" b="1" dirty="0" smtClean="0">
                <a:latin typeface="Bahnschrift" panose="020B0502040204020203" pitchFamily="34" charset="0"/>
              </a:rPr>
              <a:t>Цели </a:t>
            </a:r>
            <a:r>
              <a:rPr lang="ru-RU" sz="2400" b="1" dirty="0">
                <a:latin typeface="Bahnschrift" panose="020B0502040204020203" pitchFamily="34" charset="0"/>
              </a:rPr>
              <a:t>и задачи</a:t>
            </a:r>
            <a:endParaRPr lang="ru-RU" sz="2400" dirty="0">
              <a:latin typeface="Bahnschrift" panose="020B0502040204020203" pitchFamily="34" charset="0"/>
            </a:endParaRPr>
          </a:p>
          <a:p>
            <a:pPr algn="just"/>
            <a:r>
              <a:rPr lang="ru-RU" dirty="0">
                <a:latin typeface="Bahnschrift" panose="020B0502040204020203" pitchFamily="34" charset="0"/>
              </a:rPr>
              <a:t>Основной задачей данного проекта является простое и доступное каждому объединение </a:t>
            </a:r>
            <a:r>
              <a:rPr lang="en-US" dirty="0">
                <a:latin typeface="Bahnschrift" panose="020B0502040204020203" pitchFamily="34" charset="0"/>
              </a:rPr>
              <a:t>Telegram</a:t>
            </a:r>
            <a:r>
              <a:rPr lang="ru-RU" dirty="0">
                <a:latin typeface="Bahnschrift" panose="020B0502040204020203" pitchFamily="34" charset="0"/>
              </a:rPr>
              <a:t>-группы и </a:t>
            </a:r>
            <a:r>
              <a:rPr lang="en-US" dirty="0">
                <a:latin typeface="Bahnschrift" panose="020B0502040204020203" pitchFamily="34" charset="0"/>
              </a:rPr>
              <a:t>Discord </a:t>
            </a:r>
            <a:r>
              <a:rPr lang="ru-RU" dirty="0">
                <a:latin typeface="Bahnschrift" panose="020B0502040204020203" pitchFamily="34" charset="0"/>
              </a:rPr>
              <a:t>канала в один чат при помощи простых команд. Также, данный проект  должен позволить создавать общие каналы между </a:t>
            </a:r>
            <a:r>
              <a:rPr lang="en-US" dirty="0">
                <a:latin typeface="Bahnschrift" panose="020B0502040204020203" pitchFamily="34" charset="0"/>
              </a:rPr>
              <a:t>Discord</a:t>
            </a:r>
            <a:r>
              <a:rPr lang="ru-RU" dirty="0">
                <a:latin typeface="Bahnschrift" panose="020B0502040204020203" pitchFamily="34" charset="0"/>
              </a:rPr>
              <a:t> серверами. Помимо прочего, необходимо реализовать пересылку всех типов сообщений, включая голосовые и видео </a:t>
            </a:r>
            <a:r>
              <a:rPr lang="en-US" dirty="0">
                <a:latin typeface="Bahnschrift" panose="020B0502040204020203" pitchFamily="34" charset="0"/>
              </a:rPr>
              <a:t>Telegram</a:t>
            </a:r>
            <a:r>
              <a:rPr lang="ru-RU" dirty="0">
                <a:latin typeface="Bahnschrift" panose="020B0502040204020203" pitchFamily="34" charset="0"/>
              </a:rPr>
              <a:t>-сообщения.</a:t>
            </a:r>
          </a:p>
        </p:txBody>
      </p:sp>
    </p:spTree>
    <p:extLst>
      <p:ext uri="{BB962C8B-B14F-4D97-AF65-F5344CB8AC3E}">
        <p14:creationId xmlns:p14="http://schemas.microsoft.com/office/powerpoint/2010/main" val="29849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2065" y="608440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Актуальность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2064" y="1470045"/>
            <a:ext cx="83543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u-RU" sz="2000" dirty="0">
                <a:latin typeface="Bahnschrift" panose="020B0502040204020203" pitchFamily="34" charset="0"/>
                <a:cs typeface="Arial" panose="020B0604020202020204" pitchFamily="34" charset="0"/>
              </a:rPr>
              <a:t> 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Отсутствие простых в использовании и доступных аналогов.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ru-RU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u-RU" sz="2000" dirty="0">
                <a:latin typeface="Bahnschrift" panose="020B0502040204020203" pitchFamily="34" charset="0"/>
                <a:cs typeface="Arial" panose="020B0604020202020204" pitchFamily="34" charset="0"/>
              </a:rPr>
              <a:t>Разнообразие мессенджеров лишь растёт,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возможность объединить </a:t>
            </a:r>
            <a:r>
              <a:rPr lang="ru-RU" sz="2000" dirty="0">
                <a:latin typeface="Bahnschrift" panose="020B0502040204020203" pitchFamily="34" charset="0"/>
                <a:cs typeface="Arial" panose="020B0604020202020204" pitchFamily="34" charset="0"/>
              </a:rPr>
              <a:t>два самых популярных из них позволит сэкономить время и упростить коммуникации рядовым пользователям. </a:t>
            </a:r>
            <a:endParaRPr lang="ru-RU" sz="2000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ru-RU" sz="2000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Многие предпочтут скорее использовать бота, чем заводить аккаунт в соц. сети, или же устанавливать доп. приложение для общения с теми, кто есть лишь в одном из двух мессенджеров. </a:t>
            </a:r>
            <a:endParaRPr lang="ru-RU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ru-RU" sz="2000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u-RU" sz="2000" dirty="0">
                <a:latin typeface="Bahnschrift" panose="020B0502040204020203" pitchFamily="34" charset="0"/>
                <a:cs typeface="Arial" panose="020B0604020202020204" pitchFamily="34" charset="0"/>
              </a:rPr>
              <a:t>В отличие от имеющихся аналогов, простота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Bahnschrift" panose="020B0502040204020203" pitchFamily="34" charset="0"/>
                <a:cs typeface="Arial" panose="020B0604020202020204" pitchFamily="34" charset="0"/>
              </a:rPr>
              <a:t>«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Rotex</a:t>
            </a:r>
            <a:r>
              <a:rPr lang="ru-RU" sz="2000" dirty="0">
                <a:latin typeface="Bahnschrift" panose="020B0502040204020203" pitchFamily="34" charset="0"/>
                <a:cs typeface="Arial" panose="020B0604020202020204" pitchFamily="34" charset="0"/>
              </a:rPr>
              <a:t>»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Bahnschrift" panose="020B0502040204020203" pitchFamily="34" charset="0"/>
                <a:cs typeface="Arial" panose="020B0604020202020204" pitchFamily="34" charset="0"/>
              </a:rPr>
              <a:t>в использовании и настройке делает проект актуальным.  </a:t>
            </a:r>
            <a:endParaRPr lang="ru-RU" sz="2000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ru-RU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Тема о необходимости общих каналов между 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серверами нередко поднималась на форумах 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сообществ.</a:t>
            </a:r>
            <a:endParaRPr lang="ru-RU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ru-RU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208" y="604469"/>
            <a:ext cx="5472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Используемые технологии</a:t>
            </a:r>
            <a:endParaRPr lang="ru-RU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www.hostnextra.com/kb/wp-content/uploads/2020/10/how-to-install-sqlite3-on-centos-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073" y="3717032"/>
            <a:ext cx="2046130" cy="139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static10.tgstat.ru/channels/_0/6e/6e1c305dbd9a46ad08ecd9a8dd042ea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75" y="3155705"/>
            <a:ext cx="806266" cy="80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166539" y="1081483"/>
            <a:ext cx="72728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ctr">
              <a:buFont typeface="Wingdings" panose="05000000000000000000" pitchFamily="2" charset="2"/>
              <a:buChar char="v"/>
            </a:pPr>
            <a:r>
              <a:rPr lang="ru-RU" sz="2000" dirty="0">
                <a:latin typeface="Bahnschrift" panose="020B0502040204020203" pitchFamily="34" charset="0"/>
                <a:cs typeface="Arial" panose="020B0604020202020204" pitchFamily="34" charset="0"/>
              </a:rPr>
              <a:t>В качестве основного языка проекта был выбран </a:t>
            </a:r>
            <a:r>
              <a:rPr lang="en-US" sz="20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Python</a:t>
            </a:r>
            <a:r>
              <a:rPr lang="ru-RU" sz="2000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из за большого количества асинхронных библиотек для создания ботов в его экосистеме.</a:t>
            </a:r>
          </a:p>
          <a:p>
            <a:pPr marL="457200" lvl="0" indent="-457200" algn="ctr">
              <a:buFont typeface="Wingdings" panose="05000000000000000000" pitchFamily="2" charset="2"/>
              <a:buChar char="v"/>
            </a:pPr>
            <a:endParaRPr lang="ru-RU" sz="2000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lvl="0" indent="-457200" algn="ctr"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Основная библиотека бота 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 – </a:t>
            </a:r>
            <a:r>
              <a:rPr lang="en-US" sz="20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discord.py</a:t>
            </a:r>
            <a:endParaRPr lang="ru-RU" sz="2000" b="1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lvl="0" indent="-457200" algn="ctr">
              <a:buFont typeface="Wingdings" panose="05000000000000000000" pitchFamily="2" charset="2"/>
              <a:buChar char="v"/>
            </a:pPr>
            <a:endParaRPr lang="ru-RU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lvl="0" indent="-457200" algn="ctr">
              <a:buFont typeface="Wingdings" panose="05000000000000000000" pitchFamily="2" charset="2"/>
              <a:buChar char="v"/>
            </a:pPr>
            <a:endParaRPr lang="en-US" sz="2000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Для реализации 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Telegram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бота выбрана </a:t>
            </a:r>
            <a:r>
              <a:rPr lang="en-US" sz="20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aiogram</a:t>
            </a:r>
            <a:endParaRPr lang="ru-RU" sz="2000" b="1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indent="-457200" algn="ctr">
              <a:buFont typeface="Wingdings" panose="05000000000000000000" pitchFamily="2" charset="2"/>
              <a:buChar char="v"/>
            </a:pPr>
            <a:endParaRPr lang="ru-RU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lvl="0" indent="-457200" algn="ctr">
              <a:buFont typeface="Wingdings" panose="05000000000000000000" pitchFamily="2" charset="2"/>
              <a:buChar char="v"/>
            </a:pPr>
            <a:endParaRPr lang="ru-RU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lvl="0" indent="-457200" algn="ctr"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Для работы с базами данных используется </a:t>
            </a:r>
            <a:r>
              <a:rPr lang="ru-RU" sz="20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SQLite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. </a:t>
            </a:r>
          </a:p>
          <a:p>
            <a:pPr marL="457200" lvl="0" indent="-457200" algn="ctr">
              <a:buFont typeface="Wingdings" panose="05000000000000000000" pitchFamily="2" charset="2"/>
              <a:buChar char="v"/>
            </a:pPr>
            <a:endParaRPr lang="en-US" sz="2000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lvl="0" indent="-457200" algn="ctr">
              <a:buFont typeface="Wingdings" panose="05000000000000000000" pitchFamily="2" charset="2"/>
              <a:buChar char="v"/>
            </a:pPr>
            <a:endParaRPr lang="ru-RU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lvl="0" indent="-457200" algn="ctr"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Для работы с БД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через 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ORM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 используется </a:t>
            </a:r>
            <a:r>
              <a:rPr lang="en-US" sz="20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SQLAlchemy</a:t>
            </a:r>
          </a:p>
          <a:p>
            <a:pPr lvl="0" algn="ctr"/>
            <a:endParaRPr lang="en-US" sz="2000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lvl="0" algn="ctr"/>
            <a:endParaRPr lang="en-US" sz="2000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lvl="0" indent="-457200" algn="ctr">
              <a:buFont typeface="Wingdings" panose="05000000000000000000" pitchFamily="2" charset="2"/>
              <a:buChar char="v"/>
            </a:pP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В качестве 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VCS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выбран </a:t>
            </a:r>
            <a:r>
              <a:rPr lang="en-US" sz="2000" b="1" dirty="0" err="1" smtClean="0">
                <a:latin typeface="Bahnschrift" panose="020B0502040204020203" pitchFamily="34" charset="0"/>
                <a:cs typeface="Arial" panose="020B0604020202020204" pitchFamily="34" charset="0"/>
              </a:rPr>
              <a:t>git</a:t>
            </a:r>
            <a:endParaRPr lang="en-US" sz="2000" b="1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lvl="0" indent="-457200" algn="ctr">
              <a:buFont typeface="Wingdings" panose="05000000000000000000" pitchFamily="2" charset="2"/>
              <a:buChar char="v"/>
            </a:pPr>
            <a:endParaRPr lang="ru-RU" sz="2000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https://logos-download.com/wp-content/uploads/2016/10/Python_logo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260" y="1196752"/>
            <a:ext cx="765186" cy="76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4" descr="https://yt3.ggpht.com/ytc/AMLnZu9RNeegJd6qQ0X8yQ920rWLKFrQaPFPpVhcv5s=s900-c-k-c0x00ffffff-no-rj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696" y="2151939"/>
            <a:ext cx="823014" cy="82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8" descr="https://miro.medium.com/max/870/1*L1wCPhdvK2guitLVNVCEtw.jpe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4" name="Picture 20" descr="http://orion42.net/wp-content/uploads/2019/05/git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511" y="5472502"/>
            <a:ext cx="1385498" cy="13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QLAlchemy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203" y="4662699"/>
            <a:ext cx="1331193" cy="133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604469"/>
            <a:ext cx="437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Алгоритм работы</a:t>
            </a:r>
            <a:endParaRPr lang="ru-RU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19583"/>
            <a:ext cx="85126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  <a:t>Информацию о том, куда пересылать сообщения программа получает из базы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данных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. </a:t>
            </a:r>
          </a:p>
          <a:p>
            <a:pPr marL="457200" lvl="0" indent="-457200" algn="just">
              <a:buFont typeface="Wingdings" panose="05000000000000000000" pitchFamily="2" charset="2"/>
              <a:buChar char="v"/>
            </a:pP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Для пересылки сообщений из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Telegram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 в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, а также из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в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Discord,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используются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 Webhooks</a:t>
            </a:r>
            <a: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lvl="0" indent="-457200" algn="just">
              <a:buFont typeface="Wingdings" panose="05000000000000000000" pitchFamily="2" charset="2"/>
              <a:buChar char="v"/>
            </a:pP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Из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в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Telegram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сообщения отправляются с помощью прямых запросов к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Telegram API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 (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Python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модуль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requests)</a:t>
            </a:r>
            <a:endParaRPr lang="ru-RU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73909"/>
            <a:ext cx="3962322" cy="383664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09120"/>
            <a:ext cx="4652044" cy="220229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6" name="Прямоугольник 5"/>
          <p:cNvSpPr/>
          <p:nvPr/>
        </p:nvSpPr>
        <p:spPr>
          <a:xfrm>
            <a:off x="324935" y="2996951"/>
            <a:ext cx="3743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Часть кода, пересылающего сообщения из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Discord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в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Telegram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4935" y="3751808"/>
            <a:ext cx="3743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Часть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кода, ответственного за пересылку из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Telegram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в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Discord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757240" y="332011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923928" y="4074973"/>
            <a:ext cx="633784" cy="3231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7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611152"/>
            <a:ext cx="3325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Возможности</a:t>
            </a:r>
            <a:endParaRPr lang="ru-RU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24" y="3093304"/>
            <a:ext cx="3850250" cy="3456384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40" y="1490373"/>
            <a:ext cx="2409825" cy="2628900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41" y="4220179"/>
            <a:ext cx="2428330" cy="2282421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6" name="Прямоугольник 5"/>
          <p:cNvSpPr/>
          <p:nvPr/>
        </p:nvSpPr>
        <p:spPr>
          <a:xfrm>
            <a:off x="440646" y="2705770"/>
            <a:ext cx="3955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чат между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Discord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серверами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31306" y="1053176"/>
            <a:ext cx="2769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Discord-Telegram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чат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8943" y="1112052"/>
            <a:ext cx="5983109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  <a:t>В ходе разработки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было решено добавить </a:t>
            </a:r>
            <a: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  <a:t>к функционалу </a:t>
            </a:r>
            <a:r>
              <a:rPr lang="en-US" dirty="0">
                <a:latin typeface="Bahnschrift" panose="020B0502040204020203" pitchFamily="34" charset="0"/>
                <a:cs typeface="Arial" panose="020B0604020202020204" pitchFamily="34" charset="0"/>
              </a:rPr>
              <a:t>Discord</a:t>
            </a:r>
            <a: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  <a:t> бота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несколько</a:t>
            </a:r>
            <a: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полезных доп. функций</a:t>
            </a:r>
            <a: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  <a:t>,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таких как: создание </a:t>
            </a:r>
            <a:r>
              <a:rPr lang="ru-RU" dirty="0" err="1" smtClean="0">
                <a:latin typeface="Bahnschrift" panose="020B0502040204020203" pitchFamily="34" charset="0"/>
                <a:cs typeface="Arial" panose="020B0604020202020204" pitchFamily="34" charset="0"/>
              </a:rPr>
              <a:t>эбмед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-сообщений, прогнозы погоды, вывод статистики, а также основные команды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быстрой </a:t>
            </a:r>
            <a:r>
              <a:rPr lang="ru-RU" dirty="0" err="1" smtClean="0">
                <a:latin typeface="Bahnschrift" panose="020B0502040204020203" pitchFamily="34" charset="0"/>
                <a:cs typeface="Arial" panose="020B0604020202020204" pitchFamily="34" charset="0"/>
              </a:rPr>
              <a:t>модерации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. </a:t>
            </a:r>
            <a:b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</a:br>
            <a: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  <a:t/>
            </a:r>
            <a:b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</a:br>
            <a:endParaRPr lang="ru-RU" sz="14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435169" y="4471275"/>
            <a:ext cx="18297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Используйте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/help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, что бы узнать в подробностях обо всех функциях бота!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689" y="3009941"/>
            <a:ext cx="1862410" cy="14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5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611152"/>
            <a:ext cx="4870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Перспективы развития</a:t>
            </a:r>
            <a:endParaRPr lang="ru-RU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340768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053434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Добавление большего функционала в работу общих чатов, такого как: </a:t>
            </a:r>
            <a:r>
              <a:rPr lang="ru-RU" dirty="0" err="1" smtClean="0">
                <a:latin typeface="Bahnschrift" panose="020B0502040204020203" pitchFamily="34" charset="0"/>
                <a:cs typeface="Arial" panose="020B0604020202020204" pitchFamily="34" charset="0"/>
              </a:rPr>
              <a:t>модерация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 общих каналов, возможность редактирования сообщений, упрощение и расширение управления общими чатам.</a:t>
            </a:r>
            <a:endParaRPr lang="ru-RU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 Разработка сайта проекта «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Rotex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» с панелью управления ботом.</a:t>
            </a:r>
            <a:endParaRPr lang="ru-RU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  <a:t> Оптимизация алгоритмов для увеличения допустимой нагрузки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Коммерциализация проекта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56" y="2807761"/>
            <a:ext cx="3457748" cy="387188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162682"/>
            <a:ext cx="4314938" cy="252596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1" name="Прямоугольник 10"/>
          <p:cNvSpPr/>
          <p:nvPr/>
        </p:nvSpPr>
        <p:spPr>
          <a:xfrm>
            <a:off x="4835500" y="3540859"/>
            <a:ext cx="4026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Доступные на текущий момент команды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Telegram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бота 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933447" y="2894528"/>
            <a:ext cx="3743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Доступные на текущий момент команды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Discord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бота 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Соединительная линия уступом 17"/>
          <p:cNvCxnSpPr/>
          <p:nvPr/>
        </p:nvCxnSpPr>
        <p:spPr>
          <a:xfrm rot="10800000" flipV="1">
            <a:off x="3707907" y="3217693"/>
            <a:ext cx="1414219" cy="9694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4835500" y="3775865"/>
            <a:ext cx="286625" cy="386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611152"/>
            <a:ext cx="3325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Результаты</a:t>
            </a:r>
            <a:endParaRPr lang="ru-RU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97732" y="3573016"/>
            <a:ext cx="80648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Чтобы воспользоваться  функционалом «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Rotex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», </a:t>
            </a:r>
            <a: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  <a:t>необходимо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Добавить на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 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сервер бота по следующей ссылке: </a:t>
            </a:r>
            <a:r>
              <a:rPr lang="ru-RU" u="sng" dirty="0" smtClean="0">
                <a:latin typeface="Bahnschrift" panose="020B0502040204020203" pitchFamily="34" charset="0"/>
                <a:cs typeface="Arial" panose="020B0604020202020204" pitchFamily="34" charset="0"/>
                <a:hlinkClick r:id="rId2"/>
              </a:rPr>
              <a:t>https://discord.com/api/oauth2/authorize?client_id=1088509697524519115&amp;permissions=8&amp;scope=bot%20applications.commands</a:t>
            </a:r>
            <a:endParaRPr lang="ru-RU" u="sng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algn="ctr"/>
            <a: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  <a:t/>
            </a:r>
            <a:br>
              <a:rPr lang="ru-RU" dirty="0">
                <a:latin typeface="Bahnschrift" panose="020B0502040204020203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затем, в случае, если требуется создать мост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Discord-Telegram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, необходимо пригласить в целевую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Telegram</a:t>
            </a:r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-группу следующего бота:</a:t>
            </a:r>
            <a:b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</a:br>
            <a:r>
              <a:rPr lang="ru-RU" u="sng" dirty="0" smtClean="0">
                <a:latin typeface="Bahnschrift" panose="020B0502040204020203" pitchFamily="34" charset="0"/>
                <a:cs typeface="Arial" panose="020B0604020202020204" pitchFamily="34" charset="0"/>
                <a:hlinkClick r:id="rId3"/>
              </a:rPr>
              <a:t>https://t.me/RotexTgBot</a:t>
            </a:r>
            <a:endParaRPr lang="ru-RU" u="sng" dirty="0" smtClean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algn="ctr"/>
            <a:endParaRPr lang="ru-RU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algn="ctr"/>
            <a:r>
              <a:rPr lang="ru-RU" dirty="0" smtClean="0">
                <a:latin typeface="Bahnschrift" panose="020B0502040204020203" pitchFamily="34" charset="0"/>
                <a:cs typeface="Arial" panose="020B0604020202020204" pitchFamily="34" charset="0"/>
              </a:rPr>
              <a:t>Ознакомиться с репозиторием проекта можно по ссылке: </a:t>
            </a:r>
            <a:endParaRPr lang="ru-RU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algn="ctr"/>
            <a:r>
              <a:rPr lang="ru-RU" u="sng" dirty="0">
                <a:latin typeface="Bahnschrift" panose="020B0502040204020203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ru-RU" u="sng" dirty="0" smtClean="0">
                <a:latin typeface="Bahnschrift" panose="020B0502040204020203" pitchFamily="34" charset="0"/>
                <a:cs typeface="Arial" panose="020B0604020202020204" pitchFamily="34" charset="0"/>
                <a:hlinkClick r:id="rId4"/>
              </a:rPr>
              <a:t>github.com/Ranger295/Rotex</a:t>
            </a:r>
            <a:r>
              <a:rPr lang="ru-RU" u="sng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5724" y="1088469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На данный момент, комплекс</a:t>
            </a:r>
            <a:r>
              <a:rPr lang="ru-RU" sz="2000" b="1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ботов для двусторонней 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Telegram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связи и создания общих каналов между 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Discord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серверами размещён на арендованном 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VPS </a:t>
            </a:r>
            <a:r>
              <a:rPr lang="ru-RU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и стабильно работает. </a:t>
            </a:r>
            <a:endParaRPr lang="ru-RU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77852" y="3049796"/>
            <a:ext cx="5904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ysClr val="windowText" lastClr="000000"/>
                </a:solidFill>
                <a:effectLst>
                  <a:glow rad="101600">
                    <a:srgbClr val="7030A0">
                      <a:alpha val="60000"/>
                    </a:srgbClr>
                  </a:glow>
                </a:effectLst>
                <a:latin typeface="Bahnschrift" panose="020B0502040204020203" pitchFamily="34" charset="0"/>
                <a:cs typeface="Arial" panose="020B0604020202020204" pitchFamily="34" charset="0"/>
              </a:rPr>
              <a:t>Испытайте систему в действии!</a:t>
            </a:r>
            <a:endParaRPr lang="ru-RU" sz="2800" dirty="0">
              <a:solidFill>
                <a:sysClr val="windowText" lastClr="000000"/>
              </a:solidFill>
              <a:effectLst>
                <a:glow rad="101600">
                  <a:srgbClr val="7030A0">
                    <a:alpha val="60000"/>
                  </a:srgbClr>
                </a:glow>
              </a:effectLst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3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685</TotalTime>
  <Words>461</Words>
  <Application>Microsoft Office PowerPoint</Application>
  <PresentationFormat>Экран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Городская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Урманов</dc:creator>
  <cp:lastModifiedBy>Денис Урманов</cp:lastModifiedBy>
  <cp:revision>54</cp:revision>
  <dcterms:created xsi:type="dcterms:W3CDTF">2023-04-21T21:33:11Z</dcterms:created>
  <dcterms:modified xsi:type="dcterms:W3CDTF">2023-04-24T12:18:06Z</dcterms:modified>
</cp:coreProperties>
</file>