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0"/>
  </p:handoutMasterIdLst>
  <p:sldIdLst>
    <p:sldId id="257" r:id="rId2"/>
    <p:sldId id="263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454F-8EC1-4D8C-B9A5-5DBA8422DD88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B7B67-7963-4536-A07A-1E0735C5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5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5B3711-EE53-4280-B4D5-D1EE5D7713E1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RotexTgBot" TargetMode="External"/><Relationship Id="rId2" Type="http://schemas.openxmlformats.org/officeDocument/2006/relationships/hyperlink" Target="https://discord.com/api/oauth2/authorize?client_id=1088509697524519115&amp;permissions=8&amp;scope=bot%20applications.command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anger295/Rot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98072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«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Rotex</a:t>
            </a:r>
            <a:r>
              <a:rPr lang="ru-RU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»</a:t>
            </a:r>
            <a:endParaRPr lang="ru-RU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2680" y="1844824"/>
            <a:ext cx="7992888" cy="707886"/>
          </a:xfrm>
          <a:prstGeom prst="rect">
            <a:avLst/>
          </a:prstGeom>
        </p:spPr>
        <p:txBody>
          <a:bodyPr wrap="square">
            <a:prstTxWarp prst="textTriangleInverted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Комплекс ботов для </a:t>
            </a:r>
            <a:r>
              <a:rPr lang="ru-RU" sz="2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двусторонней Discord-Telegram связи</a:t>
            </a:r>
          </a:p>
          <a:p>
            <a:pPr algn="ctr"/>
            <a:r>
              <a:rPr lang="ru-RU" sz="2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и создания общих каналов между Discord </a:t>
            </a:r>
            <a:r>
              <a:rPr lang="ru-RU" sz="2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серверами</a:t>
            </a:r>
            <a:endParaRPr lang="ru-RU" sz="20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78" y="2577068"/>
            <a:ext cx="455642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228184" y="5657671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Урманов Даниил,</a:t>
            </a:r>
          </a:p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ЦЦОД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“IT Cube”,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г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.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Курск, 10 класс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Bahnschrift Light" panose="020B0502040204020203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92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65" y="608440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49168"/>
            <a:ext cx="79928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Bahnschrift" panose="020B0502040204020203" pitchFamily="34" charset="0"/>
              </a:rPr>
              <a:t>Проблема</a:t>
            </a:r>
            <a:endParaRPr lang="ru-RU" sz="2000" dirty="0">
              <a:latin typeface="Bahnschrift" panose="020B0502040204020203" pitchFamily="34" charset="0"/>
            </a:endParaRP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Главной проблемой большого количества соц. сетей у одного сообщества (к примеру, у группы по интересам есть и </a:t>
            </a:r>
            <a:r>
              <a:rPr lang="en-US" dirty="0" smtClean="0">
                <a:latin typeface="Bahnschrift" panose="020B0502040204020203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</a:rPr>
              <a:t>сервер, и </a:t>
            </a:r>
            <a:r>
              <a:rPr lang="en-US" dirty="0" smtClean="0">
                <a:latin typeface="Bahnschrift" panose="020B0502040204020203" pitchFamily="34" charset="0"/>
              </a:rPr>
              <a:t>Telegram </a:t>
            </a:r>
            <a:r>
              <a:rPr lang="ru-RU" dirty="0" smtClean="0">
                <a:latin typeface="Bahnschrift" panose="020B0502040204020203" pitchFamily="34" charset="0"/>
              </a:rPr>
              <a:t>группа) является необходимость для участников присутствовать во всех соц. сетях сообщества для того, чтобы получить возможность общаться со всеми. Нередко членам сообществ приходится заводить новые аккаунты в мессенджерах для того, чтобы получить возможность поддерживать связь с группой по работе или интересам. </a:t>
            </a:r>
          </a:p>
          <a:p>
            <a:pPr algn="just"/>
            <a:endParaRPr lang="ru-RU" dirty="0" smtClean="0">
              <a:latin typeface="Bahnschrif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Bahnschrift" panose="020B0502040204020203" pitchFamily="34" charset="0"/>
              </a:rPr>
              <a:t>Цели </a:t>
            </a:r>
            <a:r>
              <a:rPr lang="ru-RU" sz="2400" b="1" dirty="0">
                <a:latin typeface="Bahnschrift" panose="020B0502040204020203" pitchFamily="34" charset="0"/>
              </a:rPr>
              <a:t>и задачи</a:t>
            </a:r>
            <a:endParaRPr lang="ru-RU" sz="2400" dirty="0">
              <a:latin typeface="Bahnschrift" panose="020B0502040204020203" pitchFamily="34" charset="0"/>
            </a:endParaRPr>
          </a:p>
          <a:p>
            <a:pPr algn="just"/>
            <a:r>
              <a:rPr lang="ru-RU" dirty="0">
                <a:latin typeface="Bahnschrift" panose="020B0502040204020203" pitchFamily="34" charset="0"/>
              </a:rPr>
              <a:t>Основной задачей данного проекта является простое и доступное каждому объединение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r>
              <a:rPr lang="ru-RU" dirty="0">
                <a:latin typeface="Bahnschrift" panose="020B0502040204020203" pitchFamily="34" charset="0"/>
              </a:rPr>
              <a:t>-группы и </a:t>
            </a:r>
            <a:r>
              <a:rPr lang="en-US" dirty="0">
                <a:latin typeface="Bahnschrift" panose="020B0502040204020203" pitchFamily="34" charset="0"/>
              </a:rPr>
              <a:t>Discord </a:t>
            </a:r>
            <a:r>
              <a:rPr lang="ru-RU" dirty="0">
                <a:latin typeface="Bahnschrift" panose="020B0502040204020203" pitchFamily="34" charset="0"/>
              </a:rPr>
              <a:t>канала в один чат при помощи простых команд. Также, данный проект  должен позволить создавать общие каналы между </a:t>
            </a:r>
            <a:r>
              <a:rPr lang="en-US" dirty="0">
                <a:latin typeface="Bahnschrift" panose="020B0502040204020203" pitchFamily="34" charset="0"/>
              </a:rPr>
              <a:t>Discord</a:t>
            </a:r>
            <a:r>
              <a:rPr lang="ru-RU" dirty="0">
                <a:latin typeface="Bahnschrift" panose="020B0502040204020203" pitchFamily="34" charset="0"/>
              </a:rPr>
              <a:t> серверами. Помимо прочего, необходимо реализовать пересылку всех типов сообщений, включая голосовые и видео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r>
              <a:rPr lang="ru-RU" dirty="0">
                <a:latin typeface="Bahnschrift" panose="020B0502040204020203" pitchFamily="34" charset="0"/>
              </a:rPr>
              <a:t>-сообщения.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29849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65" y="608440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Актуальность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64" y="1470045"/>
            <a:ext cx="83543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Отсутствие простых в использовании и доступных аналогов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Разнообразие мессенджеров лишь растёт,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возможность объединить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два самых популярных из них позволит сэкономить время и упростить коммуникации рядовым пользователям. </a:t>
            </a: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Многие предпочтут скорее использовать бота, чем заводить аккаунт в соц. сети, или же устанавливать доп. приложение для общения с теми, кто есть лишь в одном из двух мессенджеров. 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отличие от имеющихся аналогов, простота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«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»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использовании и настройке делает проект актуальным.  </a:t>
            </a: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Тема о необходимости общих каналов между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серверами нередко поднималась на форумах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сообществ.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" y="604469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www.hostnextra.com/kb/wp-content/uploads/2020/10/how-to-install-sqlite3-on-centos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73" y="3717032"/>
            <a:ext cx="2046130" cy="139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tatic10.tgstat.ru/channels/_0/6e/6e1c305dbd9a46ad08ecd9a8dd042ea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5" y="3155705"/>
            <a:ext cx="806266" cy="8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66539" y="1081483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качестве основного языка проекта был выбран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из за большого количества асинхронных библиотек для создания ботов в его экосистеме.</a:t>
            </a: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Основная библиотека бота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–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discord.py</a:t>
            </a:r>
            <a:endParaRPr lang="ru-RU" sz="2000" b="1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реализации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бота выбрана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aiogram</a:t>
            </a:r>
            <a:endParaRPr lang="ru-RU" sz="2000" b="1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работы с базами данных используется </a:t>
            </a:r>
            <a:r>
              <a:rPr lang="ru-RU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SQLite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работы с БД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ORM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используется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SQLAlchemy</a:t>
            </a:r>
            <a:endParaRPr lang="en-US" sz="2000" b="1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lvl="0" algn="ctr"/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lvl="0" algn="ctr"/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качестве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VCS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выбран </a:t>
            </a:r>
            <a:r>
              <a:rPr lang="en-US" sz="2000" b="1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git</a:t>
            </a:r>
            <a:endParaRPr lang="en-US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60" y="1196752"/>
            <a:ext cx="765186" cy="7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https://yt3.ggpht.com/ytc/AMLnZu9RNeegJd6qQ0X8yQ920rWLKFrQaPFPpVhcv5s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96" y="2151939"/>
            <a:ext cx="823014" cy="82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8" descr="https://miro.medium.com/max/870/1*L1wCPhdvK2guitLVNVCEtw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4" name="Picture 20" descr="http://orion42.net/wp-content/uploads/2019/05/git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11" y="5472502"/>
            <a:ext cx="1385498" cy="13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QLAlchem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03" y="4662699"/>
            <a:ext cx="1331193" cy="13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04469"/>
            <a:ext cx="437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Алгоритм работы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19583"/>
            <a:ext cx="8512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Информацию о том, куда пересылать сообщения программа получает из базы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данных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пересылки сообщений 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, а также 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Discord,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используются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Webhooks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сообщения отправляются с помощью прямых запросов к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API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Python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модуль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requests)</a:t>
            </a:r>
            <a:endParaRPr lang="ru-RU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73909"/>
            <a:ext cx="3962322" cy="38366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4652044" cy="22022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324935" y="2996951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Часть кода, пересылающего сообщения из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4935" y="3751808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Часть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кода, ответственного за пересылку из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757240" y="332011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23928" y="4074973"/>
            <a:ext cx="633784" cy="323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332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Возможности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" y="3093304"/>
            <a:ext cx="3850250" cy="345638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0" y="1490373"/>
            <a:ext cx="2409825" cy="26289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1" y="4220179"/>
            <a:ext cx="2428330" cy="22824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440646" y="2705770"/>
            <a:ext cx="395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чат между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серверами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31306" y="1053176"/>
            <a:ext cx="276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Discord-Telegram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чат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8943" y="1112052"/>
            <a:ext cx="59831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В ходе разработки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было решено добавить 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к функционалу 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 бота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несколько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полезных доп. функций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таких как: создание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эбмед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-сообщений, прогнозы погоды, вывод статистики, а также основные команды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быстрой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модерации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</a:br>
            <a:endParaRPr lang="ru-RU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35169" y="4471275"/>
            <a:ext cx="1829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Используйте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/help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, что бы узнать в подробностях обо всех функциях бота!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89" y="3009941"/>
            <a:ext cx="1862410" cy="14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487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Перспективы развития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05343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Добавление большего функционала в работу общих чатов, такого как: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модерация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общих каналов, возможность редактирования сообщений, упрощение и расширение управления общими чатам.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Разработка сайта проекта «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» с панелью управления ботом.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 Оптимизация алгоритмов для увеличения допустимой нагрузки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Коммерциализация проекта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6" y="2807761"/>
            <a:ext cx="3457748" cy="3871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62682"/>
            <a:ext cx="4314938" cy="252596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Прямоугольник 10"/>
          <p:cNvSpPr/>
          <p:nvPr/>
        </p:nvSpPr>
        <p:spPr>
          <a:xfrm>
            <a:off x="4835500" y="3540859"/>
            <a:ext cx="402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Доступные на текущи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й момент команды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бота 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3447" y="2894528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Доступные на текущи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й момент команды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бота 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оединительная линия уступом 17"/>
          <p:cNvCxnSpPr/>
          <p:nvPr/>
        </p:nvCxnSpPr>
        <p:spPr>
          <a:xfrm rot="10800000" flipV="1">
            <a:off x="3707907" y="3217693"/>
            <a:ext cx="1414219" cy="9694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835500" y="3775865"/>
            <a:ext cx="286625" cy="386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332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Результаты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7732" y="357301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Чтобы воспользоваться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функционалом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«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», 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необходимо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Добавить на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 бота по следующей ссылке: 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2"/>
              </a:rPr>
              <a:t>https://discord.com/api/oauth2/authorize?client_id=1088509697524519115&amp;permissions=8&amp;scope=bot%20applications.commands</a:t>
            </a:r>
            <a:endParaRPr lang="ru-RU" u="sng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затем, в случае, если требуется создать мост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Discord-Telegram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, необходимо пригласить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целевую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-группу следующего бота:</a:t>
            </a:r>
            <a:b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3"/>
              </a:rPr>
              <a:t>https://t.me/RotexTgBot</a:t>
            </a:r>
            <a:endParaRPr lang="ru-RU" u="sng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Ознакомиться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с репозиторием проекта можно по ссылке: 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u="sng" dirty="0">
                <a:latin typeface="Bahnschrift" panose="020B0502040204020203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4"/>
              </a:rPr>
              <a:t>github.com/Ranger295/Rotex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5724" y="1088469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На данный момент, комплекс</a:t>
            </a:r>
            <a:r>
              <a:rPr lang="ru-RU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ботов для двусторонней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связи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и создания общих каналов между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серверами размещён на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арендованном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VPS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стабильно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работает. 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77852" y="3049796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Испытайте систему в действии!</a:t>
            </a:r>
            <a:endParaRPr lang="ru-RU" sz="2800" dirty="0">
              <a:solidFill>
                <a:sysClr val="windowText" lastClr="000000"/>
              </a:solidFill>
              <a:effectLst>
                <a:glow rad="101600">
                  <a:srgbClr val="7030A0">
                    <a:alpha val="60000"/>
                  </a:srgbClr>
                </a:glow>
              </a:effectLst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679</TotalTime>
  <Words>454</Words>
  <Application>Microsoft Office PowerPoint</Application>
  <PresentationFormat>Экран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Урманов</dc:creator>
  <cp:lastModifiedBy>Денис Урманов</cp:lastModifiedBy>
  <cp:revision>52</cp:revision>
  <dcterms:created xsi:type="dcterms:W3CDTF">2023-04-21T21:33:11Z</dcterms:created>
  <dcterms:modified xsi:type="dcterms:W3CDTF">2023-04-22T14:56:43Z</dcterms:modified>
</cp:coreProperties>
</file>